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5" d="100"/>
          <a:sy n="75" d="100"/>
        </p:scale>
        <p:origin x="54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smtClean="0"/>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80481C10-AC51-42A3-ADF5-9D255AA267FD}" type="datetimeFigureOut">
              <a:rPr lang="fr-FR" smtClean="0"/>
              <a:t>18/03/2021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DC957C0-41AA-4B06-9637-D1BF9B4C30A2}" type="slidenum">
              <a:rPr lang="fr-FR" smtClean="0"/>
              <a:t>‹N°›</a:t>
            </a:fld>
            <a:endParaRPr lang="fr-FR"/>
          </a:p>
        </p:txBody>
      </p:sp>
    </p:spTree>
    <p:extLst>
      <p:ext uri="{BB962C8B-B14F-4D97-AF65-F5344CB8AC3E}">
        <p14:creationId xmlns:p14="http://schemas.microsoft.com/office/powerpoint/2010/main" val="1604471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80481C10-AC51-42A3-ADF5-9D255AA267FD}" type="datetimeFigureOut">
              <a:rPr lang="fr-FR" smtClean="0"/>
              <a:t>18/03/2021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DC957C0-41AA-4B06-9637-D1BF9B4C30A2}" type="slidenum">
              <a:rPr lang="fr-FR" smtClean="0"/>
              <a:t>‹N°›</a:t>
            </a:fld>
            <a:endParaRPr lang="fr-FR"/>
          </a:p>
        </p:txBody>
      </p:sp>
    </p:spTree>
    <p:extLst>
      <p:ext uri="{BB962C8B-B14F-4D97-AF65-F5344CB8AC3E}">
        <p14:creationId xmlns:p14="http://schemas.microsoft.com/office/powerpoint/2010/main" val="3987431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80481C10-AC51-42A3-ADF5-9D255AA267FD}" type="datetimeFigureOut">
              <a:rPr lang="fr-FR" smtClean="0"/>
              <a:t>18/03/2021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DC957C0-41AA-4B06-9637-D1BF9B4C30A2}" type="slidenum">
              <a:rPr lang="fr-FR" smtClean="0"/>
              <a:t>‹N°›</a:t>
            </a:fld>
            <a:endParaRPr lang="fr-FR"/>
          </a:p>
        </p:txBody>
      </p:sp>
    </p:spTree>
    <p:extLst>
      <p:ext uri="{BB962C8B-B14F-4D97-AF65-F5344CB8AC3E}">
        <p14:creationId xmlns:p14="http://schemas.microsoft.com/office/powerpoint/2010/main" val="38171680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smtClean="0"/>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smtClean="0"/>
              <a:t>Modifier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80481C10-AC51-42A3-ADF5-9D255AA267FD}" type="datetimeFigureOut">
              <a:rPr lang="fr-FR" smtClean="0"/>
              <a:t>18/03/2021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DC957C0-41AA-4B06-9637-D1BF9B4C30A2}" type="slidenum">
              <a:rPr lang="fr-FR" smtClean="0"/>
              <a:t>‹N°›</a:t>
            </a:fld>
            <a:endParaRPr lang="fr-F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9854554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80481C10-AC51-42A3-ADF5-9D255AA267FD}" type="datetimeFigureOut">
              <a:rPr lang="fr-FR" smtClean="0"/>
              <a:t>18/03/2021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DC957C0-41AA-4B06-9637-D1BF9B4C30A2}" type="slidenum">
              <a:rPr lang="fr-FR" smtClean="0"/>
              <a:t>‹N°›</a:t>
            </a:fld>
            <a:endParaRPr lang="fr-FR"/>
          </a:p>
        </p:txBody>
      </p:sp>
    </p:spTree>
    <p:extLst>
      <p:ext uri="{BB962C8B-B14F-4D97-AF65-F5344CB8AC3E}">
        <p14:creationId xmlns:p14="http://schemas.microsoft.com/office/powerpoint/2010/main" val="196304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0481C10-AC51-42A3-ADF5-9D255AA267FD}" type="datetimeFigureOut">
              <a:rPr lang="fr-FR" smtClean="0"/>
              <a:t>18/03/2021</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DC957C0-41AA-4B06-9637-D1BF9B4C30A2}" type="slidenum">
              <a:rPr lang="fr-FR" smtClean="0"/>
              <a:t>‹N°›</a:t>
            </a:fld>
            <a:endParaRPr lang="fr-FR"/>
          </a:p>
        </p:txBody>
      </p:sp>
    </p:spTree>
    <p:extLst>
      <p:ext uri="{BB962C8B-B14F-4D97-AF65-F5344CB8AC3E}">
        <p14:creationId xmlns:p14="http://schemas.microsoft.com/office/powerpoint/2010/main" val="42463118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0481C10-AC51-42A3-ADF5-9D255AA267FD}" type="datetimeFigureOut">
              <a:rPr lang="fr-FR" smtClean="0"/>
              <a:t>18/03/2021</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DC957C0-41AA-4B06-9637-D1BF9B4C30A2}" type="slidenum">
              <a:rPr lang="fr-FR" smtClean="0"/>
              <a:t>‹N°›</a:t>
            </a:fld>
            <a:endParaRPr lang="fr-FR"/>
          </a:p>
        </p:txBody>
      </p:sp>
    </p:spTree>
    <p:extLst>
      <p:ext uri="{BB962C8B-B14F-4D97-AF65-F5344CB8AC3E}">
        <p14:creationId xmlns:p14="http://schemas.microsoft.com/office/powerpoint/2010/main" val="27056202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0481C10-AC51-42A3-ADF5-9D255AA267FD}" type="datetimeFigureOut">
              <a:rPr lang="fr-FR" smtClean="0"/>
              <a:t>18/03/2021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DC957C0-41AA-4B06-9637-D1BF9B4C30A2}" type="slidenum">
              <a:rPr lang="fr-FR" smtClean="0"/>
              <a:t>‹N°›</a:t>
            </a:fld>
            <a:endParaRPr lang="fr-FR"/>
          </a:p>
        </p:txBody>
      </p:sp>
    </p:spTree>
    <p:extLst>
      <p:ext uri="{BB962C8B-B14F-4D97-AF65-F5344CB8AC3E}">
        <p14:creationId xmlns:p14="http://schemas.microsoft.com/office/powerpoint/2010/main" val="10777841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0481C10-AC51-42A3-ADF5-9D255AA267FD}" type="datetimeFigureOut">
              <a:rPr lang="fr-FR" smtClean="0"/>
              <a:t>18/03/2021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DC957C0-41AA-4B06-9637-D1BF9B4C30A2}" type="slidenum">
              <a:rPr lang="fr-FR" smtClean="0"/>
              <a:t>‹N°›</a:t>
            </a:fld>
            <a:endParaRPr lang="fr-FR"/>
          </a:p>
        </p:txBody>
      </p:sp>
    </p:spTree>
    <p:extLst>
      <p:ext uri="{BB962C8B-B14F-4D97-AF65-F5344CB8AC3E}">
        <p14:creationId xmlns:p14="http://schemas.microsoft.com/office/powerpoint/2010/main" val="3291503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3"/>
          <p:cNvSpPr>
            <a:spLocks noGrp="1"/>
          </p:cNvSpPr>
          <p:nvPr>
            <p:ph type="dt" sz="half" idx="10"/>
          </p:nvPr>
        </p:nvSpPr>
        <p:spPr/>
        <p:txBody>
          <a:bodyPr/>
          <a:lstStyle/>
          <a:p>
            <a:fld id="{80481C10-AC51-42A3-ADF5-9D255AA267FD}" type="datetimeFigureOut">
              <a:rPr lang="fr-FR" smtClean="0"/>
              <a:t>18/03/2021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DC957C0-41AA-4B06-9637-D1BF9B4C30A2}" type="slidenum">
              <a:rPr lang="fr-FR" smtClean="0"/>
              <a:t>‹N°›</a:t>
            </a:fld>
            <a:endParaRPr lang="fr-FR"/>
          </a:p>
        </p:txBody>
      </p:sp>
    </p:spTree>
    <p:extLst>
      <p:ext uri="{BB962C8B-B14F-4D97-AF65-F5344CB8AC3E}">
        <p14:creationId xmlns:p14="http://schemas.microsoft.com/office/powerpoint/2010/main" val="3088217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80481C10-AC51-42A3-ADF5-9D255AA267FD}" type="datetimeFigureOut">
              <a:rPr lang="fr-FR" smtClean="0"/>
              <a:t>18/03/2021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DC957C0-41AA-4B06-9637-D1BF9B4C30A2}" type="slidenum">
              <a:rPr lang="fr-FR" smtClean="0"/>
              <a:t>‹N°›</a:t>
            </a:fld>
            <a:endParaRPr lang="fr-FR"/>
          </a:p>
        </p:txBody>
      </p:sp>
    </p:spTree>
    <p:extLst>
      <p:ext uri="{BB962C8B-B14F-4D97-AF65-F5344CB8AC3E}">
        <p14:creationId xmlns:p14="http://schemas.microsoft.com/office/powerpoint/2010/main" val="3097655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80481C10-AC51-42A3-ADF5-9D255AA267FD}" type="datetimeFigureOut">
              <a:rPr lang="fr-FR" smtClean="0"/>
              <a:t>18/03/2021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DC957C0-41AA-4B06-9637-D1BF9B4C30A2}" type="slidenum">
              <a:rPr lang="fr-FR" smtClean="0"/>
              <a:t>‹N°›</a:t>
            </a:fld>
            <a:endParaRPr lang="fr-FR"/>
          </a:p>
        </p:txBody>
      </p:sp>
    </p:spTree>
    <p:extLst>
      <p:ext uri="{BB962C8B-B14F-4D97-AF65-F5344CB8AC3E}">
        <p14:creationId xmlns:p14="http://schemas.microsoft.com/office/powerpoint/2010/main" val="3793834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80481C10-AC51-42A3-ADF5-9D255AA267FD}" type="datetimeFigureOut">
              <a:rPr lang="fr-FR" smtClean="0"/>
              <a:t>18/03/2021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EDC957C0-41AA-4B06-9637-D1BF9B4C30A2}" type="slidenum">
              <a:rPr lang="fr-FR" smtClean="0"/>
              <a:t>‹N°›</a:t>
            </a:fld>
            <a:endParaRPr lang="fr-FR"/>
          </a:p>
        </p:txBody>
      </p:sp>
    </p:spTree>
    <p:extLst>
      <p:ext uri="{BB962C8B-B14F-4D97-AF65-F5344CB8AC3E}">
        <p14:creationId xmlns:p14="http://schemas.microsoft.com/office/powerpoint/2010/main" val="2897630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7" name="Date Placeholder 2"/>
          <p:cNvSpPr>
            <a:spLocks noGrp="1"/>
          </p:cNvSpPr>
          <p:nvPr>
            <p:ph type="dt" sz="half" idx="10"/>
          </p:nvPr>
        </p:nvSpPr>
        <p:spPr/>
        <p:txBody>
          <a:bodyPr/>
          <a:lstStyle/>
          <a:p>
            <a:fld id="{80481C10-AC51-42A3-ADF5-9D255AA267FD}" type="datetimeFigureOut">
              <a:rPr lang="fr-FR" smtClean="0"/>
              <a:t>18/03/2021</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EDC957C0-41AA-4B06-9637-D1BF9B4C30A2}" type="slidenum">
              <a:rPr lang="fr-FR" smtClean="0"/>
              <a:t>‹N°›</a:t>
            </a:fld>
            <a:endParaRPr lang="fr-FR"/>
          </a:p>
        </p:txBody>
      </p:sp>
    </p:spTree>
    <p:extLst>
      <p:ext uri="{BB962C8B-B14F-4D97-AF65-F5344CB8AC3E}">
        <p14:creationId xmlns:p14="http://schemas.microsoft.com/office/powerpoint/2010/main" val="2436940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0481C10-AC51-42A3-ADF5-9D255AA267FD}" type="datetimeFigureOut">
              <a:rPr lang="fr-FR" smtClean="0"/>
              <a:t>18/03/2021</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EDC957C0-41AA-4B06-9637-D1BF9B4C30A2}" type="slidenum">
              <a:rPr lang="fr-FR" smtClean="0"/>
              <a:t>‹N°›</a:t>
            </a:fld>
            <a:endParaRPr lang="fr-FR"/>
          </a:p>
        </p:txBody>
      </p:sp>
    </p:spTree>
    <p:extLst>
      <p:ext uri="{BB962C8B-B14F-4D97-AF65-F5344CB8AC3E}">
        <p14:creationId xmlns:p14="http://schemas.microsoft.com/office/powerpoint/2010/main" val="241262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7" name="Date Placeholder 4"/>
          <p:cNvSpPr>
            <a:spLocks noGrp="1"/>
          </p:cNvSpPr>
          <p:nvPr>
            <p:ph type="dt" sz="half" idx="10"/>
          </p:nvPr>
        </p:nvSpPr>
        <p:spPr/>
        <p:txBody>
          <a:bodyPr/>
          <a:lstStyle/>
          <a:p>
            <a:fld id="{80481C10-AC51-42A3-ADF5-9D255AA267FD}" type="datetimeFigureOut">
              <a:rPr lang="fr-FR" smtClean="0"/>
              <a:t>18/03/2021</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EDC957C0-41AA-4B06-9637-D1BF9B4C30A2}" type="slidenum">
              <a:rPr lang="fr-FR" smtClean="0"/>
              <a:t>‹N°›</a:t>
            </a:fld>
            <a:endParaRPr lang="fr-FR"/>
          </a:p>
        </p:txBody>
      </p:sp>
    </p:spTree>
    <p:extLst>
      <p:ext uri="{BB962C8B-B14F-4D97-AF65-F5344CB8AC3E}">
        <p14:creationId xmlns:p14="http://schemas.microsoft.com/office/powerpoint/2010/main" val="3135244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80481C10-AC51-42A3-ADF5-9D255AA267FD}" type="datetimeFigureOut">
              <a:rPr lang="fr-FR" smtClean="0"/>
              <a:t>18/03/2021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DC957C0-41AA-4B06-9637-D1BF9B4C30A2}" type="slidenum">
              <a:rPr lang="fr-FR" smtClean="0"/>
              <a:t>‹N°›</a:t>
            </a:fld>
            <a:endParaRPr lang="fr-FR"/>
          </a:p>
        </p:txBody>
      </p:sp>
    </p:spTree>
    <p:extLst>
      <p:ext uri="{BB962C8B-B14F-4D97-AF65-F5344CB8AC3E}">
        <p14:creationId xmlns:p14="http://schemas.microsoft.com/office/powerpoint/2010/main" val="180349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smtClean="0"/>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0481C10-AC51-42A3-ADF5-9D255AA267FD}" type="datetimeFigureOut">
              <a:rPr lang="fr-FR" smtClean="0"/>
              <a:t>18/03/2021</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EDC957C0-41AA-4B06-9637-D1BF9B4C30A2}" type="slidenum">
              <a:rPr lang="fr-FR" smtClean="0"/>
              <a:t>‹N°›</a:t>
            </a:fld>
            <a:endParaRPr lang="fr-FR"/>
          </a:p>
        </p:txBody>
      </p:sp>
    </p:spTree>
    <p:extLst>
      <p:ext uri="{BB962C8B-B14F-4D97-AF65-F5344CB8AC3E}">
        <p14:creationId xmlns:p14="http://schemas.microsoft.com/office/powerpoint/2010/main" val="99082248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file:///C:\Users\cthilly\Desktop\archives%20MHV\FC%202020%202021\doc%20ressources%20groupe%20cpc\Plan%20de%20lesson%20study.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CTL étape 2</a:t>
            </a:r>
            <a:endParaRPr lang="fr-FR" dirty="0"/>
          </a:p>
        </p:txBody>
      </p:sp>
    </p:spTree>
    <p:extLst>
      <p:ext uri="{BB962C8B-B14F-4D97-AF65-F5344CB8AC3E}">
        <p14:creationId xmlns:p14="http://schemas.microsoft.com/office/powerpoint/2010/main" val="4247262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a:t>
            </a:r>
            <a:endParaRPr lang="fr-FR" dirty="0"/>
          </a:p>
        </p:txBody>
      </p:sp>
      <p:sp>
        <p:nvSpPr>
          <p:cNvPr id="3" name="Espace réservé du contenu 2"/>
          <p:cNvSpPr>
            <a:spLocks noGrp="1"/>
          </p:cNvSpPr>
          <p:nvPr>
            <p:ph idx="1"/>
          </p:nvPr>
        </p:nvSpPr>
        <p:spPr/>
        <p:txBody>
          <a:bodyPr/>
          <a:lstStyle/>
          <a:p>
            <a:r>
              <a:rPr lang="fr-FR" dirty="0" smtClean="0"/>
              <a:t>échanges </a:t>
            </a:r>
            <a:r>
              <a:rPr lang="fr-FR" dirty="0" smtClean="0"/>
              <a:t>sur séance précédente</a:t>
            </a:r>
          </a:p>
          <a:p>
            <a:r>
              <a:rPr lang="fr-FR" dirty="0" smtClean="0"/>
              <a:t>La </a:t>
            </a:r>
            <a:r>
              <a:rPr lang="fr-FR" dirty="0" err="1" smtClean="0"/>
              <a:t>lesson</a:t>
            </a:r>
            <a:r>
              <a:rPr lang="fr-FR" dirty="0" smtClean="0"/>
              <a:t> </a:t>
            </a:r>
            <a:r>
              <a:rPr lang="fr-FR" dirty="0" err="1" smtClean="0"/>
              <a:t>study</a:t>
            </a:r>
            <a:endParaRPr lang="fr-FR" dirty="0" smtClean="0"/>
          </a:p>
          <a:p>
            <a:endParaRPr lang="fr-FR" dirty="0" smtClean="0"/>
          </a:p>
          <a:p>
            <a:endParaRPr lang="fr-FR" dirty="0"/>
          </a:p>
        </p:txBody>
      </p:sp>
    </p:spTree>
    <p:extLst>
      <p:ext uri="{BB962C8B-B14F-4D97-AF65-F5344CB8AC3E}">
        <p14:creationId xmlns:p14="http://schemas.microsoft.com/office/powerpoint/2010/main" val="1513691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a:stretch>
            <a:fillRect/>
          </a:stretch>
        </p:blipFill>
        <p:spPr>
          <a:xfrm>
            <a:off x="889001" y="253999"/>
            <a:ext cx="9897096" cy="6130685"/>
          </a:xfrm>
          <a:prstGeom prst="rect">
            <a:avLst/>
          </a:prstGeom>
        </p:spPr>
      </p:pic>
    </p:spTree>
    <p:extLst>
      <p:ext uri="{BB962C8B-B14F-4D97-AF65-F5344CB8AC3E}">
        <p14:creationId xmlns:p14="http://schemas.microsoft.com/office/powerpoint/2010/main" val="2421100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a:t>
            </a:r>
            <a:r>
              <a:rPr lang="fr-FR" dirty="0" err="1" smtClean="0"/>
              <a:t>lesson</a:t>
            </a:r>
            <a:r>
              <a:rPr lang="fr-FR" dirty="0" smtClean="0"/>
              <a:t> </a:t>
            </a:r>
            <a:r>
              <a:rPr lang="fr-FR" dirty="0" err="1" smtClean="0"/>
              <a:t>study</a:t>
            </a:r>
            <a:endParaRPr lang="fr-FR" dirty="0"/>
          </a:p>
        </p:txBody>
      </p:sp>
      <p:sp>
        <p:nvSpPr>
          <p:cNvPr id="3" name="Espace réservé du contenu 2"/>
          <p:cNvSpPr>
            <a:spLocks noGrp="1"/>
          </p:cNvSpPr>
          <p:nvPr>
            <p:ph idx="1"/>
          </p:nvPr>
        </p:nvSpPr>
        <p:spPr/>
        <p:txBody>
          <a:bodyPr>
            <a:normAutofit lnSpcReduction="10000"/>
          </a:bodyPr>
          <a:lstStyle/>
          <a:p>
            <a:r>
              <a:rPr lang="fr-FR" dirty="0">
                <a:hlinkClick r:id="rId2" action="ppaction://hlinkfile"/>
              </a:rPr>
              <a:t>file:///C:/</a:t>
            </a:r>
            <a:r>
              <a:rPr lang="fr-FR" dirty="0" smtClean="0">
                <a:hlinkClick r:id="rId2" action="ppaction://hlinkfile"/>
              </a:rPr>
              <a:t>Users/cthilly/Desktop/archives%20MHV/FC%202020%202021/doc%20ressources%20groupe%20cpc/Plan%20de%20lesson%20study.pdf</a:t>
            </a:r>
            <a:endParaRPr lang="fr-FR" dirty="0" smtClean="0"/>
          </a:p>
          <a:p>
            <a:r>
              <a:rPr lang="fr-FR" dirty="0"/>
              <a:t>construction de la </a:t>
            </a:r>
            <a:r>
              <a:rPr lang="fr-FR" dirty="0" err="1"/>
              <a:t>lesson</a:t>
            </a:r>
            <a:r>
              <a:rPr lang="fr-FR" dirty="0"/>
              <a:t> </a:t>
            </a:r>
            <a:r>
              <a:rPr lang="fr-FR" dirty="0" err="1" smtClean="0"/>
              <a:t>study</a:t>
            </a:r>
            <a:r>
              <a:rPr lang="fr-FR" dirty="0" smtClean="0"/>
              <a:t>: Il </a:t>
            </a:r>
            <a:r>
              <a:rPr lang="fr-FR" dirty="0"/>
              <a:t>s’agit de concevoir en commun une séquence de plusieurs séances et se doter d’outils d’observations, de compréhension de ce qui est en jeu lors de ces séances</a:t>
            </a:r>
            <a:r>
              <a:rPr lang="fr-FR" dirty="0" smtClean="0"/>
              <a:t>. Ce </a:t>
            </a:r>
            <a:r>
              <a:rPr lang="fr-FR" dirty="0"/>
              <a:t>que l’on veut regarder, c’est l’apprentissage de l’élève et les effets de l’enseignement</a:t>
            </a:r>
            <a:r>
              <a:rPr lang="fr-FR" dirty="0" smtClean="0"/>
              <a:t>. La </a:t>
            </a:r>
            <a:r>
              <a:rPr lang="fr-FR" dirty="0" err="1"/>
              <a:t>lesson</a:t>
            </a:r>
            <a:r>
              <a:rPr lang="fr-FR" dirty="0"/>
              <a:t> </a:t>
            </a:r>
            <a:r>
              <a:rPr lang="fr-FR" dirty="0" err="1"/>
              <a:t>study</a:t>
            </a:r>
            <a:r>
              <a:rPr lang="fr-FR" dirty="0"/>
              <a:t> est le cœur mais aussi le prétexte du dispositif. Elle n’a pas vocation à être une «leçon parfaite» puisque ce qui est visé relève plus de la formation à «regarder les élèves et les processus d’apprentissages en jeu». La phase d’élaboration des critères d’observation est un moment critique pour l’équipe et le formateur. Sans critères très précis et distribution des rôles, le recueil de données ne sera pas exploitable. </a:t>
            </a:r>
            <a:endParaRPr lang="fr-FR" dirty="0" smtClean="0"/>
          </a:p>
          <a:p>
            <a:endParaRPr lang="fr-FR" dirty="0"/>
          </a:p>
        </p:txBody>
      </p:sp>
    </p:spTree>
    <p:extLst>
      <p:ext uri="{BB962C8B-B14F-4D97-AF65-F5344CB8AC3E}">
        <p14:creationId xmlns:p14="http://schemas.microsoft.com/office/powerpoint/2010/main" val="3200404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Élaboration de la </a:t>
            </a:r>
            <a:r>
              <a:rPr lang="fr-FR" dirty="0" err="1" smtClean="0"/>
              <a:t>lesson</a:t>
            </a:r>
            <a:r>
              <a:rPr lang="fr-FR" dirty="0" smtClean="0"/>
              <a:t> </a:t>
            </a:r>
            <a:r>
              <a:rPr lang="fr-FR" dirty="0" err="1" smtClean="0"/>
              <a:t>study</a:t>
            </a:r>
            <a:endParaRPr lang="fr-FR" dirty="0"/>
          </a:p>
        </p:txBody>
      </p:sp>
      <p:sp>
        <p:nvSpPr>
          <p:cNvPr id="3" name="Espace réservé du contenu 2"/>
          <p:cNvSpPr>
            <a:spLocks noGrp="1"/>
          </p:cNvSpPr>
          <p:nvPr>
            <p:ph idx="1"/>
          </p:nvPr>
        </p:nvSpPr>
        <p:spPr/>
        <p:txBody>
          <a:bodyPr/>
          <a:lstStyle/>
          <a:p>
            <a:r>
              <a:rPr lang="fr-FR" dirty="0" smtClean="0"/>
              <a:t>Travail de groupe: élaboration d’une séquence </a:t>
            </a:r>
          </a:p>
          <a:p>
            <a:endParaRPr lang="fr-FR" dirty="0"/>
          </a:p>
          <a:p>
            <a:pPr marL="0" indent="0">
              <a:buNone/>
            </a:pPr>
            <a:endParaRPr lang="fr-FR" dirty="0" smtClean="0"/>
          </a:p>
          <a:p>
            <a:r>
              <a:rPr lang="fr-FR" dirty="0" smtClean="0"/>
              <a:t>Outils</a:t>
            </a:r>
            <a:r>
              <a:rPr lang="fr-FR" dirty="0"/>
              <a:t>, démarches, question de la trace, de l’évaluation</a:t>
            </a:r>
          </a:p>
          <a:p>
            <a:endParaRPr lang="fr-FR" dirty="0"/>
          </a:p>
        </p:txBody>
      </p:sp>
    </p:spTree>
    <p:extLst>
      <p:ext uri="{BB962C8B-B14F-4D97-AF65-F5344CB8AC3E}">
        <p14:creationId xmlns:p14="http://schemas.microsoft.com/office/powerpoint/2010/main" val="55282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 suivre</a:t>
            </a:r>
            <a:endParaRPr lang="fr-FR" dirty="0"/>
          </a:p>
        </p:txBody>
      </p:sp>
      <p:sp>
        <p:nvSpPr>
          <p:cNvPr id="3" name="Espace réservé du contenu 2"/>
          <p:cNvSpPr>
            <a:spLocks noGrp="1"/>
          </p:cNvSpPr>
          <p:nvPr>
            <p:ph idx="1"/>
          </p:nvPr>
        </p:nvSpPr>
        <p:spPr/>
        <p:txBody>
          <a:bodyPr/>
          <a:lstStyle/>
          <a:p>
            <a:r>
              <a:rPr lang="fr-FR" dirty="0" smtClean="0"/>
              <a:t>Mise en action de la </a:t>
            </a:r>
            <a:r>
              <a:rPr lang="fr-FR" dirty="0" err="1" smtClean="0"/>
              <a:t>lesson</a:t>
            </a:r>
            <a:r>
              <a:rPr lang="fr-FR" dirty="0" smtClean="0"/>
              <a:t> </a:t>
            </a:r>
            <a:r>
              <a:rPr lang="fr-FR" dirty="0" err="1" smtClean="0"/>
              <a:t>study</a:t>
            </a:r>
            <a:r>
              <a:rPr lang="fr-FR" dirty="0" smtClean="0"/>
              <a:t>: je viens filmer les 5 premières minutes de mise en activité. </a:t>
            </a:r>
          </a:p>
          <a:p>
            <a:r>
              <a:rPr lang="fr-FR" dirty="0" smtClean="0"/>
              <a:t>Élaboration grille d’analyse</a:t>
            </a:r>
          </a:p>
          <a:p>
            <a:r>
              <a:rPr lang="fr-FR" dirty="0" smtClean="0"/>
              <a:t>Qu’est ce qu’a fait l’enseignant/quel effet ça a eu sur les élèves?</a:t>
            </a:r>
            <a:endParaRPr lang="fr-FR" dirty="0"/>
          </a:p>
        </p:txBody>
      </p:sp>
    </p:spTree>
    <p:extLst>
      <p:ext uri="{BB962C8B-B14F-4D97-AF65-F5344CB8AC3E}">
        <p14:creationId xmlns:p14="http://schemas.microsoft.com/office/powerpoint/2010/main" val="41893330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TotalTime>
  <Words>212</Words>
  <Application>Microsoft Office PowerPoint</Application>
  <PresentationFormat>Grand écran</PresentationFormat>
  <Paragraphs>16</Paragraphs>
  <Slides>6</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6</vt:i4>
      </vt:variant>
    </vt:vector>
  </HeadingPairs>
  <TitlesOfParts>
    <vt:vector size="10" baseType="lpstr">
      <vt:lpstr>Arial</vt:lpstr>
      <vt:lpstr>Century Gothic</vt:lpstr>
      <vt:lpstr>Wingdings 3</vt:lpstr>
      <vt:lpstr>Ion</vt:lpstr>
      <vt:lpstr>CTL étape 2</vt:lpstr>
      <vt:lpstr>PLAN</vt:lpstr>
      <vt:lpstr>Présentation PowerPoint</vt:lpstr>
      <vt:lpstr>La lesson study</vt:lpstr>
      <vt:lpstr>Élaboration de la lesson study</vt:lpstr>
      <vt:lpstr>A suivre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CTL étape 2</dc:title>
  <dc:creator>utilisateur</dc:creator>
  <cp:lastModifiedBy>utilisateur</cp:lastModifiedBy>
  <cp:revision>1</cp:revision>
  <dcterms:created xsi:type="dcterms:W3CDTF">2021-03-18T08:27:35Z</dcterms:created>
  <dcterms:modified xsi:type="dcterms:W3CDTF">2021-03-18T08:28:44Z</dcterms:modified>
</cp:coreProperties>
</file>