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73" r:id="rId3"/>
    <p:sldId id="263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58" r:id="rId12"/>
    <p:sldId id="259" r:id="rId13"/>
    <p:sldId id="260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42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72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7777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889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2246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482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097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26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88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64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11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1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59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84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69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6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46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gogie-nord.ac-lille.fr/docuweb/continuite-pedagogique/docs/ent/13-fiche-connexion-ent-one-pocket-enseignants-pen-hdf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otofiltre-studio.com/pf7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24382" y="1565031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Développer les usages pédagogiques de l’ENT</a:t>
            </a:r>
            <a:br>
              <a:rPr lang="fr-FR" dirty="0" smtClean="0"/>
            </a:br>
            <a:r>
              <a:rPr lang="fr-FR" dirty="0" smtClean="0"/>
              <a:t>26 mai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8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stocker / diffuser des vidéos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2925" y="1664677"/>
            <a:ext cx="8915400" cy="3777622"/>
          </a:xfrm>
        </p:spPr>
        <p:txBody>
          <a:bodyPr/>
          <a:lstStyle/>
          <a:p>
            <a:r>
              <a:rPr lang="fr-FR" dirty="0" smtClean="0"/>
              <a:t>Vidéo de petite taille : directement sur l’ENT</a:t>
            </a:r>
          </a:p>
          <a:p>
            <a:pPr marL="742950" lvl="2" indent="-342900"/>
            <a:r>
              <a:rPr lang="fr-FR" dirty="0"/>
              <a:t>Tutoriel vidéo dans le cahier multimédia partagé</a:t>
            </a:r>
          </a:p>
          <a:p>
            <a:endParaRPr lang="fr-FR" dirty="0" smtClean="0"/>
          </a:p>
          <a:p>
            <a:r>
              <a:rPr lang="fr-FR" dirty="0" smtClean="0"/>
              <a:t>Vidéo volumineuse : </a:t>
            </a:r>
            <a:r>
              <a:rPr lang="fr-FR" dirty="0" err="1" smtClean="0"/>
              <a:t>peertube</a:t>
            </a:r>
            <a:r>
              <a:rPr lang="fr-FR" dirty="0" smtClean="0"/>
              <a:t> puis intégration dans l’ENT</a:t>
            </a:r>
          </a:p>
          <a:p>
            <a:pPr marL="457200" lvl="1" indent="0">
              <a:buNone/>
            </a:pP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985" y="3216449"/>
            <a:ext cx="3657600" cy="9144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0740" y="3399693"/>
            <a:ext cx="2811457" cy="259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263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Pad collaboratif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4247" y="1393509"/>
            <a:ext cx="5803089" cy="332935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734247" y="4935416"/>
            <a:ext cx="8850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Ecrit collaboratif, en temps réel. Le groupe travaille ensemble, sur le même texte, où qu’il soit.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470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Enrichir les applications de l’ENT en intégrer et en créant un support « 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app</a:t>
            </a:r>
            <a:r>
              <a:rPr lang="fr-FR" dirty="0" smtClean="0"/>
              <a:t> »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5" y="1905000"/>
            <a:ext cx="7145583" cy="455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485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Learning Apps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Création rapide de petits exercices, intégrables dans toutes les applications de l’ENT</a:t>
            </a:r>
          </a:p>
          <a:p>
            <a:r>
              <a:rPr lang="fr-FR" dirty="0" smtClean="0"/>
              <a:t>Partage possible entre enseignant-e-s</a:t>
            </a:r>
          </a:p>
          <a:p>
            <a:r>
              <a:rPr lang="fr-FR" dirty="0" smtClean="0"/>
              <a:t>Entièrement gratuit et sans publicités</a:t>
            </a:r>
          </a:p>
          <a:p>
            <a:r>
              <a:rPr lang="fr-FR" dirty="0" smtClean="0"/>
              <a:t>Possibilité de se servir dans une banque d’exercices, et de modifier ceux-ci</a:t>
            </a:r>
          </a:p>
          <a:p>
            <a:r>
              <a:rPr lang="fr-FR" dirty="0" smtClean="0"/>
              <a:t>Nombreux types d’exercices disponibles</a:t>
            </a:r>
          </a:p>
        </p:txBody>
      </p:sp>
    </p:spTree>
    <p:extLst>
      <p:ext uri="{BB962C8B-B14F-4D97-AF65-F5344CB8AC3E}">
        <p14:creationId xmlns:p14="http://schemas.microsoft.com/office/powerpoint/2010/main" val="51757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Retour sur les productions </a:t>
            </a:r>
          </a:p>
          <a:p>
            <a:r>
              <a:rPr lang="fr-FR" dirty="0" smtClean="0"/>
              <a:t>Présentation d’applications : le pad / le casier + entrainement</a:t>
            </a:r>
          </a:p>
          <a:p>
            <a:r>
              <a:rPr lang="fr-FR" dirty="0" smtClean="0"/>
              <a:t>Un site pour aller plus loin :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apps</a:t>
            </a:r>
            <a:r>
              <a:rPr lang="fr-FR" dirty="0" smtClean="0"/>
              <a:t> : choisir un exercice et l’intégrer dans le contenu créé précédemment (blog, cahier multimédia…)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642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Retour sur les productions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441938"/>
            <a:ext cx="8915400" cy="4469284"/>
          </a:xfrm>
        </p:spPr>
        <p:txBody>
          <a:bodyPr/>
          <a:lstStyle/>
          <a:p>
            <a:r>
              <a:rPr lang="fr-FR" b="1" u="sng" dirty="0" smtClean="0"/>
              <a:t>Quels obstacles </a:t>
            </a:r>
            <a:r>
              <a:rPr lang="fr-FR" b="1" u="sng" dirty="0"/>
              <a:t>/ difficultés </a:t>
            </a:r>
            <a:r>
              <a:rPr lang="fr-FR" b="1" u="sng" dirty="0" smtClean="0"/>
              <a:t>ont été rencontrés au </a:t>
            </a:r>
            <a:r>
              <a:rPr lang="fr-FR" b="1" u="sng" dirty="0"/>
              <a:t>cours de la création de ces productions</a:t>
            </a:r>
            <a:r>
              <a:rPr lang="fr-FR" b="1" u="sng" dirty="0" smtClean="0"/>
              <a:t>?</a:t>
            </a:r>
          </a:p>
          <a:p>
            <a:pPr lvl="1"/>
            <a:endParaRPr lang="fr-FR" b="1" u="sng" dirty="0"/>
          </a:p>
          <a:p>
            <a:pPr marL="0" indent="0">
              <a:buNone/>
            </a:pPr>
            <a:endParaRPr lang="fr-FR" dirty="0"/>
          </a:p>
          <a:p>
            <a:r>
              <a:rPr lang="fr-FR" b="1" u="sng" dirty="0"/>
              <a:t>Ces obstacles ont-ils pu être surmontées ? Si oui, comment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229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Retour sur les productions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441938"/>
            <a:ext cx="8915400" cy="4469284"/>
          </a:xfrm>
        </p:spPr>
        <p:txBody>
          <a:bodyPr>
            <a:normAutofit fontScale="92500" lnSpcReduction="20000"/>
          </a:bodyPr>
          <a:lstStyle/>
          <a:p>
            <a:r>
              <a:rPr lang="fr-FR" b="1" u="sng" dirty="0" smtClean="0"/>
              <a:t>Quels obstacles </a:t>
            </a:r>
            <a:r>
              <a:rPr lang="fr-FR" b="1" u="sng" dirty="0"/>
              <a:t>/ difficultés </a:t>
            </a:r>
            <a:r>
              <a:rPr lang="fr-FR" b="1" u="sng" dirty="0" smtClean="0"/>
              <a:t>ont été rencontrés au </a:t>
            </a:r>
            <a:r>
              <a:rPr lang="fr-FR" b="1" u="sng" dirty="0"/>
              <a:t>cours de la création de ces productions</a:t>
            </a:r>
            <a:r>
              <a:rPr lang="fr-FR" b="1" u="sng" dirty="0" smtClean="0"/>
              <a:t>?</a:t>
            </a:r>
          </a:p>
          <a:p>
            <a:pPr lvl="1"/>
            <a:r>
              <a:rPr lang="fr-FR" dirty="0" smtClean="0"/>
              <a:t>Les documents s’affichent comme une pièce jointe, et il faut cliquer pour les visualiser</a:t>
            </a:r>
          </a:p>
          <a:p>
            <a:pPr lvl="1"/>
            <a:r>
              <a:rPr lang="fr-FR" dirty="0" smtClean="0"/>
              <a:t>Difficulté avec l’utilisation du dictaphone</a:t>
            </a:r>
          </a:p>
          <a:p>
            <a:pPr lvl="1"/>
            <a:r>
              <a:rPr lang="fr-FR" dirty="0" smtClean="0"/>
              <a:t>Certaines photos sont très « lourdes » à charger</a:t>
            </a:r>
          </a:p>
          <a:p>
            <a:pPr lvl="1"/>
            <a:r>
              <a:rPr lang="fr-FR" dirty="0" smtClean="0"/>
              <a:t>Impossibilité de retoucher les photos sans passer par un logiciel extérieur</a:t>
            </a:r>
          </a:p>
          <a:p>
            <a:pPr lvl="1"/>
            <a:r>
              <a:rPr lang="fr-FR" dirty="0" smtClean="0"/>
              <a:t>Impossibilité de supprimer des documents de l’espace personnel</a:t>
            </a:r>
          </a:p>
          <a:p>
            <a:pPr lvl="1"/>
            <a:r>
              <a:rPr lang="fr-FR" dirty="0" smtClean="0"/>
              <a:t>Atténuer une image pour la mettre en fond de page, en filigrane </a:t>
            </a:r>
          </a:p>
          <a:p>
            <a:pPr lvl="1"/>
            <a:r>
              <a:rPr lang="fr-FR" dirty="0" smtClean="0"/>
              <a:t>En </a:t>
            </a:r>
            <a:r>
              <a:rPr lang="fr-FR" dirty="0"/>
              <a:t>demandant une action, une page s'ouvre mais derrière le cahier ce qui ne permet pas toujours de valider l'action. </a:t>
            </a:r>
          </a:p>
          <a:p>
            <a:pPr lvl="1"/>
            <a:r>
              <a:rPr lang="fr-FR" dirty="0" smtClean="0"/>
              <a:t>Stockage des vidéos</a:t>
            </a:r>
          </a:p>
          <a:p>
            <a:pPr lvl="1"/>
            <a:r>
              <a:rPr lang="fr-FR" dirty="0" smtClean="0"/>
              <a:t>Problème de connexion sur one </a:t>
            </a:r>
            <a:r>
              <a:rPr lang="fr-FR" dirty="0" err="1" smtClean="0"/>
              <a:t>pocket</a:t>
            </a:r>
            <a:r>
              <a:rPr lang="fr-FR" dirty="0"/>
              <a:t> : </a:t>
            </a:r>
            <a:r>
              <a:rPr lang="fr-FR" dirty="0">
                <a:hlinkClick r:id="rId2"/>
              </a:rPr>
              <a:t>https://pedagogie-nord.ac-lille.fr/docuweb/continuite-pedagogique/docs/ent/13-fiche-connexion-ent-one-pocket-enseignants-pen-hdf.pdf</a:t>
            </a:r>
            <a:endParaRPr lang="fr-FR" dirty="0" smtClean="0"/>
          </a:p>
          <a:p>
            <a:pPr lvl="1"/>
            <a:r>
              <a:rPr lang="fr-FR" dirty="0" smtClean="0"/>
              <a:t>Création d’un compte fictif : impossible, mais possibilité d’utiliser la plate-forme de test (liens et identifiants sur demande)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87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0936"/>
          </a:xfrm>
        </p:spPr>
        <p:txBody>
          <a:bodyPr/>
          <a:lstStyle/>
          <a:p>
            <a:r>
              <a:rPr lang="fr-FR" dirty="0" smtClean="0"/>
              <a:t>Solutions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95046"/>
            <a:ext cx="8915400" cy="2848708"/>
          </a:xfrm>
        </p:spPr>
        <p:txBody>
          <a:bodyPr>
            <a:normAutofit fontScale="92500" lnSpcReduction="10000"/>
          </a:bodyPr>
          <a:lstStyle/>
          <a:p>
            <a:pPr marL="342900" lvl="1" indent="-342900"/>
            <a:r>
              <a:rPr lang="fr-FR" i="1" u="sng" dirty="0"/>
              <a:t>Les documents s’affichent comme une pièce jointe, et il faut cliquer pour les </a:t>
            </a:r>
            <a:r>
              <a:rPr lang="fr-FR" i="1" u="sng" dirty="0" smtClean="0"/>
              <a:t>visualiser</a:t>
            </a:r>
          </a:p>
          <a:p>
            <a:pPr marL="0" lvl="1" indent="0">
              <a:buNone/>
            </a:pPr>
            <a:r>
              <a:rPr lang="fr-FR" dirty="0" smtClean="0"/>
              <a:t>Cahier multimédia : </a:t>
            </a:r>
            <a:endParaRPr lang="fr-FR" dirty="0"/>
          </a:p>
          <a:p>
            <a:pPr marL="0" lvl="1" indent="0">
              <a:buNone/>
            </a:pPr>
            <a:endParaRPr lang="fr-FR" dirty="0"/>
          </a:p>
          <a:p>
            <a:pPr marL="0" lvl="1" indent="0">
              <a:buNone/>
            </a:pPr>
            <a:endParaRPr lang="fr-FR" i="1" u="sng" dirty="0" smtClean="0"/>
          </a:p>
          <a:p>
            <a:pPr marL="0" lvl="1" indent="0">
              <a:buNone/>
            </a:pPr>
            <a:r>
              <a:rPr lang="fr-FR" dirty="0" smtClean="0"/>
              <a:t>Blog :</a:t>
            </a:r>
          </a:p>
          <a:p>
            <a:pPr marL="0" lvl="1" indent="0">
              <a:buNone/>
            </a:pPr>
            <a:endParaRPr lang="fr-FR" dirty="0"/>
          </a:p>
          <a:p>
            <a:pPr marL="0" lvl="1" indent="0">
              <a:buNone/>
            </a:pPr>
            <a:endParaRPr lang="fr-FR" dirty="0" smtClean="0"/>
          </a:p>
          <a:p>
            <a:pPr marL="0" lvl="1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 Ne pas ajouter les fichiers en tant que pièce jointe, mais directement en tant que média : image, son, vidéo …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548" y="1880232"/>
            <a:ext cx="3562350" cy="5715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1814" y="2667287"/>
            <a:ext cx="7130195" cy="89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123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0936"/>
          </a:xfrm>
        </p:spPr>
        <p:txBody>
          <a:bodyPr/>
          <a:lstStyle/>
          <a:p>
            <a:r>
              <a:rPr lang="fr-FR" dirty="0" smtClean="0"/>
              <a:t>Solutions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95046"/>
            <a:ext cx="8915400" cy="2848708"/>
          </a:xfrm>
        </p:spPr>
        <p:txBody>
          <a:bodyPr>
            <a:normAutofit/>
          </a:bodyPr>
          <a:lstStyle/>
          <a:p>
            <a:pPr lvl="1"/>
            <a:r>
              <a:rPr lang="fr-FR" b="1" u="sng" dirty="0"/>
              <a:t>Difficulté avec l’utilisation du </a:t>
            </a:r>
            <a:r>
              <a:rPr lang="fr-FR" b="1" u="sng" dirty="0" smtClean="0"/>
              <a:t>dictaphone</a:t>
            </a:r>
            <a:endParaRPr lang="fr-FR" b="1" u="sng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102" y="1904044"/>
            <a:ext cx="3409950" cy="5238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3918" y="1788464"/>
            <a:ext cx="3409950" cy="170794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312370" y="1926743"/>
            <a:ext cx="85153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1)                                                                 2)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3) Cliquer sur « suspendre », donner un nom à l’enregistrement, puis sauvegarder. L’enregistrement sera sauvegardé dans l’espace documentaire, et utilisable dans n’importe qu’elle application.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18325" y="4140157"/>
            <a:ext cx="2493789" cy="244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496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0936"/>
          </a:xfrm>
        </p:spPr>
        <p:txBody>
          <a:bodyPr/>
          <a:lstStyle/>
          <a:p>
            <a:r>
              <a:rPr lang="fr-FR" dirty="0" smtClean="0"/>
              <a:t>Solutions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95046"/>
            <a:ext cx="8915400" cy="2848708"/>
          </a:xfrm>
        </p:spPr>
        <p:txBody>
          <a:bodyPr>
            <a:normAutofit/>
          </a:bodyPr>
          <a:lstStyle/>
          <a:p>
            <a:pPr lvl="1"/>
            <a:r>
              <a:rPr lang="fr-FR" b="1" u="sng" dirty="0" smtClean="0"/>
              <a:t>Certaines photos sont très lourdes à charger</a:t>
            </a:r>
            <a:endParaRPr lang="fr-FR" b="1" u="sng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462" y="1840523"/>
            <a:ext cx="3419475" cy="4572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392" y="1840523"/>
            <a:ext cx="3999008" cy="208267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958596" y="1884457"/>
            <a:ext cx="85460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1)                                                             2)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3)Cliquer sur « parcourir » puis </a:t>
            </a:r>
            <a:br>
              <a:rPr lang="fr-FR" dirty="0" smtClean="0"/>
            </a:br>
            <a:r>
              <a:rPr lang="fr-FR" dirty="0" smtClean="0"/>
              <a:t>choisir la photo à importer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4)                                                                           5)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6910" y="3569006"/>
            <a:ext cx="3888790" cy="3288994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105216" y="5028837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Cliquer sur le fichier</a:t>
            </a:r>
          </a:p>
          <a:p>
            <a:r>
              <a:rPr lang="fr-FR" b="1" u="sng" dirty="0" smtClean="0">
                <a:solidFill>
                  <a:srgbClr val="FF0000"/>
                </a:solidFill>
              </a:rPr>
              <a:t>(et non sur importer)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3319462" y="4469780"/>
            <a:ext cx="689830" cy="559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7168" y="4092490"/>
            <a:ext cx="2924838" cy="25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65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0936"/>
          </a:xfrm>
        </p:spPr>
        <p:txBody>
          <a:bodyPr/>
          <a:lstStyle/>
          <a:p>
            <a:r>
              <a:rPr lang="fr-FR" dirty="0" smtClean="0"/>
              <a:t>Solutions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95046"/>
            <a:ext cx="8915400" cy="2848708"/>
          </a:xfrm>
        </p:spPr>
        <p:txBody>
          <a:bodyPr>
            <a:normAutofit/>
          </a:bodyPr>
          <a:lstStyle/>
          <a:p>
            <a:pPr lvl="1"/>
            <a:r>
              <a:rPr lang="fr-FR" b="1" u="sng" dirty="0"/>
              <a:t>Impossibilité de retoucher les photos sans passer par un logiciel extérieur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95600" y="1796650"/>
            <a:ext cx="92993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Reprendre les différentes étapes de la page 7 (réduire la taille d’une image), puis</a:t>
            </a:r>
          </a:p>
          <a:p>
            <a:r>
              <a:rPr lang="fr-FR" dirty="0" smtClean="0"/>
              <a:t>cliquer sur retoucher.</a:t>
            </a:r>
            <a:br>
              <a:rPr lang="fr-FR" dirty="0" smtClean="0"/>
            </a:br>
            <a:r>
              <a:rPr lang="fr-FR" dirty="0" smtClean="0"/>
              <a:t>La retouche d’image n’est accessible que avant d’importer l’image dans </a:t>
            </a:r>
            <a:br>
              <a:rPr lang="fr-FR" dirty="0" smtClean="0"/>
            </a:br>
            <a:r>
              <a:rPr lang="fr-FR" dirty="0" smtClean="0"/>
              <a:t>documentaire.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996979"/>
            <a:ext cx="2599225" cy="222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17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0936"/>
          </a:xfrm>
        </p:spPr>
        <p:txBody>
          <a:bodyPr/>
          <a:lstStyle/>
          <a:p>
            <a:r>
              <a:rPr lang="fr-FR" dirty="0" smtClean="0"/>
              <a:t>Solutions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95046"/>
            <a:ext cx="8915400" cy="2848708"/>
          </a:xfrm>
        </p:spPr>
        <p:txBody>
          <a:bodyPr>
            <a:normAutofit/>
          </a:bodyPr>
          <a:lstStyle/>
          <a:p>
            <a:pPr lvl="1"/>
            <a:r>
              <a:rPr lang="fr-FR" b="1" u="sng" dirty="0"/>
              <a:t>Atténuer une image pour la mettre en fond de page, en filigrane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766646" y="2098431"/>
            <a:ext cx="84112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Fonctionnalité non présente dans l’ENT, il est nécessaire de passer par un</a:t>
            </a:r>
          </a:p>
          <a:p>
            <a:r>
              <a:rPr lang="fr-FR" dirty="0" smtClean="0"/>
              <a:t>logiciel de retouche photo.</a:t>
            </a:r>
          </a:p>
          <a:p>
            <a:endParaRPr lang="fr-FR" dirty="0"/>
          </a:p>
          <a:p>
            <a:r>
              <a:rPr lang="fr-FR" dirty="0" smtClean="0"/>
              <a:t>Exemple : </a:t>
            </a:r>
            <a:r>
              <a:rPr lang="fr-FR" dirty="0" err="1" smtClean="0"/>
              <a:t>photofiltre</a:t>
            </a:r>
            <a:r>
              <a:rPr lang="fr-FR" dirty="0" smtClean="0"/>
              <a:t> </a:t>
            </a:r>
            <a:r>
              <a:rPr lang="fr-FR" dirty="0"/>
              <a:t>(gratuit) : </a:t>
            </a:r>
            <a:r>
              <a:rPr lang="fr-FR" dirty="0">
                <a:hlinkClick r:id="rId2"/>
              </a:rPr>
              <a:t>http://www.photofiltre-studio.com/pf7.htm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762951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8731</TotalTime>
  <Words>393</Words>
  <Application>Microsoft Office PowerPoint</Application>
  <PresentationFormat>Grand écran</PresentationFormat>
  <Paragraphs>76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Brin</vt:lpstr>
      <vt:lpstr>Développer les usages pédagogiques de l’ENT 26 mai 2021</vt:lpstr>
      <vt:lpstr>Plan de la formation</vt:lpstr>
      <vt:lpstr>Retour sur les productions</vt:lpstr>
      <vt:lpstr>Retour sur les productions</vt:lpstr>
      <vt:lpstr>Solutions</vt:lpstr>
      <vt:lpstr>Solutions</vt:lpstr>
      <vt:lpstr>Solutions</vt:lpstr>
      <vt:lpstr>Solutions</vt:lpstr>
      <vt:lpstr>Solutions</vt:lpstr>
      <vt:lpstr>Comment stocker / diffuser des vidéos</vt:lpstr>
      <vt:lpstr>Pad collaboratif</vt:lpstr>
      <vt:lpstr>Enrichir les applications de l’ENT en intégrer et en créant un support « learning app »</vt:lpstr>
      <vt:lpstr>Learning Apps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Usages pédagogiques de tablettes à l’école primaire</dc:title>
  <dc:creator>utilisateur</dc:creator>
  <cp:lastModifiedBy>utilisateur</cp:lastModifiedBy>
  <cp:revision>45</cp:revision>
  <dcterms:created xsi:type="dcterms:W3CDTF">2021-01-19T09:53:09Z</dcterms:created>
  <dcterms:modified xsi:type="dcterms:W3CDTF">2021-06-19T11:50:14Z</dcterms:modified>
</cp:coreProperties>
</file>