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1" r:id="rId10"/>
    <p:sldId id="267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3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42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8721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7777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9889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2246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482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097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269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88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1642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011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01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59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7841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6698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26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9D81C-59B1-494C-B283-3D19437BE468}" type="datetimeFigureOut">
              <a:rPr lang="fr-FR" smtClean="0"/>
              <a:t>19/06/2021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7F45E86-FE12-4AFB-ADCE-AC4FCFE1AE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46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Usages pédagogiques de tablettes à l’école primaire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80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8915"/>
          </a:xfrm>
        </p:spPr>
        <p:txBody>
          <a:bodyPr/>
          <a:lstStyle/>
          <a:p>
            <a:r>
              <a:rPr lang="fr-FR" dirty="0" smtClean="0"/>
              <a:t>Applications permettant de s’exercer</a:t>
            </a: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589212" y="1405335"/>
            <a:ext cx="8915400" cy="523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>
                <a:solidFill>
                  <a:schemeClr val="accent1"/>
                </a:solidFill>
              </a:rPr>
              <a:t>Cycles 2 et 3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156493" y="2302437"/>
            <a:ext cx="110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Français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174334" y="3044995"/>
            <a:ext cx="6527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J’écris en       </a:t>
            </a:r>
            <a:r>
              <a:rPr lang="fr-FR" dirty="0" err="1" smtClean="0"/>
              <a:t>orthophore</a:t>
            </a:r>
            <a:r>
              <a:rPr lang="fr-FR" dirty="0" smtClean="0"/>
              <a:t>            </a:t>
            </a:r>
            <a:r>
              <a:rPr lang="fr-FR" dirty="0" err="1" smtClean="0"/>
              <a:t>multimots</a:t>
            </a:r>
            <a:r>
              <a:rPr lang="fr-FR" dirty="0" smtClean="0"/>
              <a:t> (</a:t>
            </a:r>
            <a:r>
              <a:rPr lang="fr-FR" dirty="0" err="1" smtClean="0"/>
              <a:t>ac-dijon</a:t>
            </a:r>
            <a:r>
              <a:rPr lang="fr-FR" dirty="0" smtClean="0"/>
              <a:t>)             (payant)        (gratuit)                  (gratuit)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162011" y="4384883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Mathématiques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4283832" y="5211091"/>
            <a:ext cx="5226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Multimaths</a:t>
            </a:r>
            <a:r>
              <a:rPr lang="fr-FR" dirty="0" smtClean="0"/>
              <a:t>       </a:t>
            </a:r>
            <a:r>
              <a:rPr lang="fr-FR" dirty="0" err="1" smtClean="0"/>
              <a:t>Tuxbot</a:t>
            </a:r>
            <a:r>
              <a:rPr lang="fr-FR" dirty="0" smtClean="0"/>
              <a:t>               </a:t>
            </a:r>
            <a:r>
              <a:rPr lang="fr-FR" dirty="0" err="1" smtClean="0"/>
              <a:t>géogebra</a:t>
            </a:r>
            <a:endParaRPr lang="fr-FR" dirty="0" smtClean="0"/>
          </a:p>
          <a:p>
            <a:r>
              <a:rPr lang="fr-FR" dirty="0" smtClean="0"/>
              <a:t>(</a:t>
            </a:r>
            <a:r>
              <a:rPr lang="fr-FR" dirty="0" err="1" smtClean="0"/>
              <a:t>ac-dijon</a:t>
            </a:r>
            <a:r>
              <a:rPr lang="fr-FR" dirty="0" smtClean="0"/>
              <a:t>)        (</a:t>
            </a:r>
            <a:r>
              <a:rPr lang="fr-FR" dirty="0" err="1" smtClean="0"/>
              <a:t>ac-nantes</a:t>
            </a:r>
            <a:r>
              <a:rPr lang="fr-FR" dirty="0" smtClean="0"/>
              <a:t>)       (gratuit)</a:t>
            </a:r>
          </a:p>
          <a:p>
            <a:r>
              <a:rPr lang="fr-FR" dirty="0" smtClean="0"/>
              <a:t>(gratuit)           (gratuit)</a:t>
            </a:r>
            <a:endParaRPr lang="fr-FR" dirty="0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0169" y="2032739"/>
            <a:ext cx="688087" cy="702573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876" y="2238894"/>
            <a:ext cx="1732359" cy="340599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4273" y="1849310"/>
            <a:ext cx="995402" cy="984091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6281" y="4088536"/>
            <a:ext cx="1123950" cy="962025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23432" y="4088537"/>
            <a:ext cx="1077444" cy="945512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34273" y="4016535"/>
            <a:ext cx="995402" cy="938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22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Applications diverses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925" y="2203136"/>
            <a:ext cx="2114550" cy="124777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92925" y="3564381"/>
            <a:ext cx="4990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E-carnet (carnet de réussite en maternelle)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2925" y="4047183"/>
            <a:ext cx="1562100" cy="153352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592924" y="5694178"/>
            <a:ext cx="3919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Izi.travel (audioguide de voyage)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053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6250" y="0"/>
            <a:ext cx="8534400" cy="1507067"/>
          </a:xfrm>
        </p:spPr>
        <p:txBody>
          <a:bodyPr/>
          <a:lstStyle/>
          <a:p>
            <a:r>
              <a:rPr lang="fr-FR" dirty="0" smtClean="0"/>
              <a:t>Fonctionnement de la valise</a:t>
            </a:r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0" y="1264180"/>
            <a:ext cx="11474941" cy="3936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37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 axes d’utilisation à l’école primaire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1476374"/>
            <a:ext cx="8915400" cy="5095875"/>
          </a:xfrm>
        </p:spPr>
        <p:txBody>
          <a:bodyPr>
            <a:normAutofit lnSpcReduction="10000"/>
          </a:bodyPr>
          <a:lstStyle/>
          <a:p>
            <a:r>
              <a:rPr lang="fr-FR" sz="2800" dirty="0" smtClean="0">
                <a:solidFill>
                  <a:schemeClr val="accent1"/>
                </a:solidFill>
              </a:rPr>
              <a:t>Documentation</a:t>
            </a:r>
          </a:p>
          <a:p>
            <a:pPr lvl="1"/>
            <a:r>
              <a:rPr lang="fr-FR" sz="1900" dirty="0" smtClean="0"/>
              <a:t>Recherche</a:t>
            </a:r>
          </a:p>
          <a:p>
            <a:pPr lvl="1"/>
            <a:r>
              <a:rPr lang="fr-FR" sz="1900" dirty="0" smtClean="0"/>
              <a:t>Lecture</a:t>
            </a:r>
          </a:p>
          <a:p>
            <a:pPr lvl="1"/>
            <a:r>
              <a:rPr lang="fr-FR" sz="1900" dirty="0" smtClean="0"/>
              <a:t>Ecoute</a:t>
            </a:r>
          </a:p>
          <a:p>
            <a:r>
              <a:rPr lang="fr-FR" sz="2800" dirty="0" smtClean="0">
                <a:solidFill>
                  <a:schemeClr val="accent1"/>
                </a:solidFill>
              </a:rPr>
              <a:t>Création de contenu</a:t>
            </a:r>
          </a:p>
          <a:p>
            <a:pPr lvl="1"/>
            <a:r>
              <a:rPr lang="fr-FR" sz="1900" dirty="0" smtClean="0"/>
              <a:t>Audio : s’écouter parler, réciter, mettre en voix</a:t>
            </a:r>
          </a:p>
          <a:p>
            <a:pPr lvl="1"/>
            <a:r>
              <a:rPr lang="fr-FR" sz="1900" dirty="0" smtClean="0"/>
              <a:t>Photo : imagier, montage, rendre une image interactive, annoter une photo, créer une bande dessinée</a:t>
            </a:r>
          </a:p>
          <a:p>
            <a:pPr lvl="1"/>
            <a:r>
              <a:rPr lang="fr-FR" sz="1900" dirty="0" smtClean="0"/>
              <a:t>Écrit : carte mentale, frise chronologique, livre numérique</a:t>
            </a:r>
          </a:p>
          <a:p>
            <a:pPr lvl="1"/>
            <a:r>
              <a:rPr lang="fr-FR" sz="1900" dirty="0" smtClean="0"/>
              <a:t>Vidéo : film d’animation, créer des capsules</a:t>
            </a:r>
          </a:p>
          <a:p>
            <a:pPr lvl="1"/>
            <a:r>
              <a:rPr lang="fr-FR" sz="1900" dirty="0" smtClean="0"/>
              <a:t>programmation</a:t>
            </a:r>
          </a:p>
          <a:p>
            <a:r>
              <a:rPr lang="fr-FR" sz="2800" dirty="0" smtClean="0">
                <a:solidFill>
                  <a:schemeClr val="accent1"/>
                </a:solidFill>
              </a:rPr>
              <a:t>S’exercer</a:t>
            </a:r>
            <a:endParaRPr lang="fr-FR" sz="2800" dirty="0">
              <a:solidFill>
                <a:schemeClr val="accent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6649" y="2105025"/>
            <a:ext cx="895351" cy="89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46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2900" y="252635"/>
            <a:ext cx="8911687" cy="1280890"/>
          </a:xfrm>
        </p:spPr>
        <p:txBody>
          <a:bodyPr/>
          <a:lstStyle/>
          <a:p>
            <a:r>
              <a:rPr lang="fr-FR" dirty="0" smtClean="0"/>
              <a:t>Quelques applications permettant de créer du contenu</a:t>
            </a:r>
            <a:endParaRPr lang="fr-FR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2589212" y="1790700"/>
            <a:ext cx="8915400" cy="523876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accent1"/>
                </a:solidFill>
              </a:rPr>
              <a:t>audio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2" y="2428876"/>
            <a:ext cx="908809" cy="1100137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3818746" y="2609612"/>
            <a:ext cx="6530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Hi-Q MP3 Voice Recorder</a:t>
            </a:r>
            <a:br>
              <a:rPr lang="fr-FR" dirty="0" smtClean="0"/>
            </a:br>
            <a:r>
              <a:rPr lang="fr-FR" dirty="0" smtClean="0"/>
              <a:t>Version gratuite : 10 minutes d’enregistrement / sans pub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9212" y="3757613"/>
            <a:ext cx="942975" cy="942975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3818746" y="3757613"/>
            <a:ext cx="3528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Changeur de voix avec effets</a:t>
            </a:r>
          </a:p>
          <a:p>
            <a:r>
              <a:rPr lang="fr-FR" dirty="0" smtClean="0"/>
              <a:t>Gratuit / sans pub</a:t>
            </a: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0637" y="5200650"/>
            <a:ext cx="971550" cy="942975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3818746" y="5220295"/>
            <a:ext cx="67825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Changeur de voix avec effets</a:t>
            </a:r>
          </a:p>
          <a:p>
            <a:r>
              <a:rPr lang="fr-FR" dirty="0" smtClean="0"/>
              <a:t>Version gratuite fonctionnelle, mais ne permet pas d’enregistrer au format MP3.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250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2900" y="252635"/>
            <a:ext cx="8911687" cy="1280890"/>
          </a:xfrm>
        </p:spPr>
        <p:txBody>
          <a:bodyPr/>
          <a:lstStyle/>
          <a:p>
            <a:r>
              <a:rPr lang="fr-FR" dirty="0" smtClean="0"/>
              <a:t>Quelques applications permettant de créer du contenu</a:t>
            </a:r>
            <a:endParaRPr lang="fr-FR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2589212" y="1790700"/>
            <a:ext cx="8915400" cy="523876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accent1"/>
                </a:solidFill>
              </a:rPr>
              <a:t>photo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818746" y="2609612"/>
            <a:ext cx="7685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Leximage</a:t>
            </a:r>
            <a:r>
              <a:rPr lang="fr-FR" dirty="0" smtClean="0"/>
              <a:t> : création d’un imagier</a:t>
            </a:r>
            <a:br>
              <a:rPr lang="fr-FR" dirty="0" smtClean="0"/>
            </a:br>
            <a:r>
              <a:rPr lang="fr-FR" dirty="0" smtClean="0"/>
              <a:t>Gratuit / Sans pub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818746" y="3857625"/>
            <a:ext cx="5197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Snapseed</a:t>
            </a:r>
            <a:r>
              <a:rPr lang="fr-FR" dirty="0" smtClean="0"/>
              <a:t> : Editeur d’image, retouche photo</a:t>
            </a:r>
          </a:p>
          <a:p>
            <a:r>
              <a:rPr lang="fr-FR" dirty="0" smtClean="0"/>
              <a:t>Gratuit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3818746" y="5105638"/>
            <a:ext cx="67825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Caz</a:t>
            </a:r>
            <a:r>
              <a:rPr lang="fr-FR" dirty="0" smtClean="0"/>
              <a:t> : création de bandes dessinées à partir de photos</a:t>
            </a:r>
          </a:p>
          <a:p>
            <a:r>
              <a:rPr lang="fr-FR" dirty="0" smtClean="0"/>
              <a:t>Gratuit / Sans pub</a:t>
            </a:r>
          </a:p>
          <a:p>
            <a:r>
              <a:rPr lang="fr-FR" dirty="0" smtClean="0"/>
              <a:t>caz.ac-lille.fr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2" y="2466469"/>
            <a:ext cx="1068388" cy="107963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9212" y="5080920"/>
            <a:ext cx="969089" cy="905542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5143" y="3799161"/>
            <a:ext cx="657225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33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2900" y="252635"/>
            <a:ext cx="8911687" cy="1280890"/>
          </a:xfrm>
        </p:spPr>
        <p:txBody>
          <a:bodyPr/>
          <a:lstStyle/>
          <a:p>
            <a:r>
              <a:rPr lang="fr-FR" dirty="0" smtClean="0"/>
              <a:t>Quelques applications permettant de créer du contenu</a:t>
            </a:r>
            <a:endParaRPr lang="fr-FR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2589212" y="1790700"/>
            <a:ext cx="8915400" cy="523876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accent1"/>
                </a:solidFill>
              </a:rPr>
              <a:t>écrit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818746" y="3816369"/>
            <a:ext cx="7685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Simple </a:t>
            </a:r>
            <a:r>
              <a:rPr lang="fr-FR" dirty="0" err="1" smtClean="0"/>
              <a:t>mind</a:t>
            </a:r>
            <a:r>
              <a:rPr lang="fr-FR" dirty="0" smtClean="0"/>
              <a:t> : création de cartes mentales</a:t>
            </a:r>
            <a:br>
              <a:rPr lang="fr-FR" dirty="0" smtClean="0"/>
            </a:br>
            <a:r>
              <a:rPr lang="fr-FR" dirty="0" smtClean="0"/>
              <a:t>Version gratuite / Version pro (ajout d’images, personnalisation)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818746" y="2385066"/>
            <a:ext cx="84176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Comphone</a:t>
            </a:r>
            <a:r>
              <a:rPr lang="fr-FR" dirty="0" smtClean="0"/>
              <a:t> : Création d’un livre numérique (annoter des photos, créer un</a:t>
            </a:r>
          </a:p>
          <a:p>
            <a:r>
              <a:rPr lang="fr-FR" dirty="0" smtClean="0"/>
              <a:t>roman photo, </a:t>
            </a:r>
            <a:r>
              <a:rPr lang="fr-FR" dirty="0" err="1" smtClean="0"/>
              <a:t>etc</a:t>
            </a:r>
            <a:r>
              <a:rPr lang="fr-FR" dirty="0" smtClean="0"/>
              <a:t>)</a:t>
            </a:r>
            <a:br>
              <a:rPr lang="fr-FR" dirty="0" smtClean="0"/>
            </a:br>
            <a:r>
              <a:rPr lang="fr-FR" dirty="0" smtClean="0"/>
              <a:t>Gratuit / Sans pub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3818746" y="5105638"/>
            <a:ext cx="6782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Andropenoffice</a:t>
            </a:r>
            <a:r>
              <a:rPr lang="fr-FR" dirty="0" smtClean="0"/>
              <a:t> / WPS Office : traitement de texte, tableur</a:t>
            </a:r>
          </a:p>
          <a:p>
            <a:r>
              <a:rPr lang="fr-FR" dirty="0" smtClean="0"/>
              <a:t>Gratuit / Sans pub.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7063" y="3687140"/>
            <a:ext cx="1068388" cy="107963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9213" y="2314664"/>
            <a:ext cx="909074" cy="123144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1257" y="5171373"/>
            <a:ext cx="552710" cy="55859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1088" y="5171374"/>
            <a:ext cx="570169" cy="56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69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2900" y="252635"/>
            <a:ext cx="8911687" cy="1280890"/>
          </a:xfrm>
        </p:spPr>
        <p:txBody>
          <a:bodyPr/>
          <a:lstStyle/>
          <a:p>
            <a:r>
              <a:rPr lang="fr-FR" dirty="0" smtClean="0"/>
              <a:t>Quelques applications permettant de créer du contenu</a:t>
            </a:r>
            <a:endParaRPr lang="fr-FR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2589212" y="1790700"/>
            <a:ext cx="8915400" cy="523876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accent1"/>
                </a:solidFill>
              </a:rPr>
              <a:t>vidéo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818746" y="3941730"/>
            <a:ext cx="7685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Outil Caméra : se filmer / créer des capsules vidéos</a:t>
            </a:r>
          </a:p>
          <a:p>
            <a:r>
              <a:rPr lang="fr-FR" dirty="0" smtClean="0"/>
              <a:t>Inclus à la tablette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818746" y="2387085"/>
            <a:ext cx="75087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Stopmotion</a:t>
            </a:r>
            <a:r>
              <a:rPr lang="fr-FR" dirty="0" smtClean="0"/>
              <a:t> studio : Création d’un film d’animation à partir d’une </a:t>
            </a:r>
          </a:p>
          <a:p>
            <a:r>
              <a:rPr lang="fr-FR" dirty="0" smtClean="0"/>
              <a:t>Succession de photos</a:t>
            </a:r>
          </a:p>
          <a:p>
            <a:r>
              <a:rPr lang="fr-FR" dirty="0" smtClean="0"/>
              <a:t>Version gratuite fonctionnelle 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3818746" y="5318162"/>
            <a:ext cx="75087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Vidéoshop</a:t>
            </a:r>
            <a:r>
              <a:rPr lang="fr-FR" dirty="0" smtClean="0"/>
              <a:t> : Editeur de vidéo</a:t>
            </a:r>
          </a:p>
          <a:p>
            <a:r>
              <a:rPr lang="fr-FR" dirty="0" smtClean="0"/>
              <a:t>Version gratuite : pub / Version payante sans pub, plus de fonctionnalités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3822" y="2348396"/>
            <a:ext cx="1101630" cy="110163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3822" y="5114031"/>
            <a:ext cx="1101629" cy="1095831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5036" y="3707684"/>
            <a:ext cx="1219200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52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2900" y="252635"/>
            <a:ext cx="8911687" cy="1280890"/>
          </a:xfrm>
        </p:spPr>
        <p:txBody>
          <a:bodyPr/>
          <a:lstStyle/>
          <a:p>
            <a:r>
              <a:rPr lang="fr-FR" dirty="0" smtClean="0"/>
              <a:t>Quelques applications permettant de créer du contenu</a:t>
            </a:r>
            <a:endParaRPr lang="fr-FR" dirty="0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2589212" y="1790700"/>
            <a:ext cx="8915400" cy="523876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accent1"/>
                </a:solidFill>
              </a:rPr>
              <a:t>programmation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818746" y="2565298"/>
            <a:ext cx="17059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Scratch junior</a:t>
            </a:r>
          </a:p>
          <a:p>
            <a:r>
              <a:rPr lang="fr-FR" dirty="0" smtClean="0"/>
              <a:t>Gratuit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2094" y="2357536"/>
            <a:ext cx="1083358" cy="1061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88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8915"/>
          </a:xfrm>
        </p:spPr>
        <p:txBody>
          <a:bodyPr/>
          <a:lstStyle/>
          <a:p>
            <a:r>
              <a:rPr lang="fr-FR" dirty="0" smtClean="0"/>
              <a:t>Applications permettant de s’exercer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74334" y="1929211"/>
            <a:ext cx="900073" cy="91507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9497" y="2121955"/>
            <a:ext cx="800099" cy="77251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4686" y="2173567"/>
            <a:ext cx="745331" cy="745331"/>
          </a:xfrm>
          <a:prstGeom prst="rect">
            <a:avLst/>
          </a:prstGeom>
        </p:spPr>
      </p:pic>
      <p:sp>
        <p:nvSpPr>
          <p:cNvPr id="7" name="Espace réservé du contenu 2"/>
          <p:cNvSpPr txBox="1">
            <a:spLocks/>
          </p:cNvSpPr>
          <p:nvPr/>
        </p:nvSpPr>
        <p:spPr>
          <a:xfrm>
            <a:off x="2589212" y="1405335"/>
            <a:ext cx="8915400" cy="523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>
                <a:solidFill>
                  <a:schemeClr val="accent1"/>
                </a:solidFill>
              </a:rPr>
              <a:t>Cycle 1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589212" y="2302437"/>
            <a:ext cx="120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Langage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174334" y="3044995"/>
            <a:ext cx="6598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1000 mots (+C2)      j’écris en script    </a:t>
            </a:r>
            <a:r>
              <a:rPr lang="fr-FR" dirty="0" err="1" smtClean="0"/>
              <a:t>graphogame</a:t>
            </a:r>
            <a:r>
              <a:rPr lang="fr-FR" dirty="0" smtClean="0"/>
              <a:t>  (+C2) </a:t>
            </a:r>
          </a:p>
          <a:p>
            <a:r>
              <a:rPr lang="fr-FR" dirty="0" smtClean="0"/>
              <a:t>(payant)                  (payant)               (payant)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589212" y="4301739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Structurer sa </a:t>
            </a:r>
          </a:p>
          <a:p>
            <a:r>
              <a:rPr lang="fr-FR" dirty="0" smtClean="0"/>
              <a:t>pensée</a:t>
            </a:r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3832" y="4224439"/>
            <a:ext cx="790575" cy="776705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4283832" y="5211091"/>
            <a:ext cx="5226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1,2,3 calcul  10 doigts            sort </a:t>
            </a:r>
            <a:r>
              <a:rPr lang="fr-FR" dirty="0" err="1" smtClean="0"/>
              <a:t>it</a:t>
            </a:r>
            <a:r>
              <a:rPr lang="fr-FR" dirty="0" smtClean="0"/>
              <a:t> out</a:t>
            </a:r>
          </a:p>
          <a:p>
            <a:r>
              <a:rPr lang="fr-FR" dirty="0" smtClean="0"/>
              <a:t>(gratuit)        (gratuit)             (gratuit)</a:t>
            </a:r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29289" y="4231463"/>
            <a:ext cx="809626" cy="786884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55708" y="4094422"/>
            <a:ext cx="945356" cy="95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86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342</TotalTime>
  <Words>370</Words>
  <Application>Microsoft Office PowerPoint</Application>
  <PresentationFormat>Grand écran</PresentationFormat>
  <Paragraphs>69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Brin</vt:lpstr>
      <vt:lpstr>Usages pédagogiques de tablettes à l’école primaire</vt:lpstr>
      <vt:lpstr>Fonctionnement de la valise</vt:lpstr>
      <vt:lpstr>3 axes d’utilisation à l’école primaire</vt:lpstr>
      <vt:lpstr>Quelques applications permettant de créer du contenu</vt:lpstr>
      <vt:lpstr>Quelques applications permettant de créer du contenu</vt:lpstr>
      <vt:lpstr>Quelques applications permettant de créer du contenu</vt:lpstr>
      <vt:lpstr>Quelques applications permettant de créer du contenu</vt:lpstr>
      <vt:lpstr>Quelques applications permettant de créer du contenu</vt:lpstr>
      <vt:lpstr>Applications permettant de s’exercer</vt:lpstr>
      <vt:lpstr>Applications permettant de s’exercer</vt:lpstr>
      <vt:lpstr>Applications diverses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Usages pédagogiques de tablettes à l’école primaire</dc:title>
  <dc:creator>utilisateur</dc:creator>
  <cp:lastModifiedBy>utilisateur</cp:lastModifiedBy>
  <cp:revision>22</cp:revision>
  <dcterms:created xsi:type="dcterms:W3CDTF">2021-01-19T09:53:09Z</dcterms:created>
  <dcterms:modified xsi:type="dcterms:W3CDTF">2021-06-19T11:44:24Z</dcterms:modified>
</cp:coreProperties>
</file>