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58" r:id="rId3"/>
    <p:sldId id="259" r:id="rId4"/>
    <p:sldId id="264" r:id="rId5"/>
    <p:sldId id="260" r:id="rId6"/>
    <p:sldId id="261" r:id="rId7"/>
    <p:sldId id="262" r:id="rId8"/>
    <p:sldId id="263" r:id="rId9"/>
    <p:sldId id="265" r:id="rId10"/>
    <p:sldId id="266" r:id="rId11"/>
    <p:sldId id="267" r:id="rId12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85" autoAdjust="0"/>
    <p:restoredTop sz="94660"/>
  </p:normalViewPr>
  <p:slideViewPr>
    <p:cSldViewPr snapToGrid="0">
      <p:cViewPr varScale="1">
        <p:scale>
          <a:sx n="85" d="100"/>
          <a:sy n="85" d="100"/>
        </p:scale>
        <p:origin x="96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Modifier le style des sous-titres du masque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7902029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1609428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271666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289404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347133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289022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891938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837328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927152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re et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6328413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ation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46282078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arte n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21120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arte nom cita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20934344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Vrai ou faux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78957081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717963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690710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3A5473-E9F4-4C9B-898D-8FE5F5962B6A}" type="datetimeFigureOut">
              <a:rPr lang="fr-FR" smtClean="0"/>
              <a:t>11/06/2021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8AC54472-A4B6-4F57-976B-ECA292550CF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2831794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hyperlink" Target="http://www-irem.univ-paris13.fr/site_spip/spip.php?article325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591068" y="2139642"/>
            <a:ext cx="8911687" cy="1280890"/>
          </a:xfrm>
        </p:spPr>
        <p:txBody>
          <a:bodyPr/>
          <a:lstStyle/>
          <a:p>
            <a:r>
              <a:rPr lang="fr-FR" dirty="0" smtClean="0"/>
              <a:t>Qu’est-ce que c’est ?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2732087" y="3420532"/>
            <a:ext cx="8915400" cy="1896534"/>
          </a:xfrm>
        </p:spPr>
        <p:txBody>
          <a:bodyPr>
            <a:normAutofit fontScale="92500" lnSpcReduction="20000"/>
          </a:bodyPr>
          <a:lstStyle/>
          <a:p>
            <a:r>
              <a:rPr lang="fr-FR" dirty="0" smtClean="0"/>
              <a:t>Logiciel de géométrie dynamique*</a:t>
            </a:r>
          </a:p>
          <a:p>
            <a:pPr lvl="1"/>
            <a:r>
              <a:rPr lang="fr-FR" dirty="0" smtClean="0"/>
              <a:t>Libre et gratuit</a:t>
            </a:r>
          </a:p>
          <a:p>
            <a:pPr lvl="1"/>
            <a:r>
              <a:rPr lang="fr-FR" dirty="0" smtClean="0"/>
              <a:t>Multi plate-forme (</a:t>
            </a:r>
            <a:r>
              <a:rPr lang="fr-FR" dirty="0" err="1" smtClean="0"/>
              <a:t>windows</a:t>
            </a:r>
            <a:r>
              <a:rPr lang="fr-FR" dirty="0" smtClean="0"/>
              <a:t> / mac / tablette / </a:t>
            </a:r>
            <a:r>
              <a:rPr lang="fr-FR" dirty="0" err="1" smtClean="0"/>
              <a:t>etc</a:t>
            </a:r>
            <a:r>
              <a:rPr lang="fr-FR" dirty="0" smtClean="0"/>
              <a:t>)</a:t>
            </a:r>
          </a:p>
          <a:p>
            <a:pPr lvl="1"/>
            <a:r>
              <a:rPr lang="fr-FR" dirty="0" smtClean="0"/>
              <a:t>Dynamique ? Explorer de façon interactive les propriétés des objets géométriques</a:t>
            </a:r>
          </a:p>
          <a:p>
            <a:pPr lvl="1"/>
            <a:endParaRPr lang="fr-FR" dirty="0"/>
          </a:p>
          <a:p>
            <a:pPr lvl="1"/>
            <a:r>
              <a:rPr lang="fr-FR" dirty="0" smtClean="0"/>
              <a:t>Connaissez vous ? Que faites vous avec ?</a:t>
            </a:r>
            <a:endParaRPr lang="fr-FR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41598" y="465314"/>
            <a:ext cx="4314825" cy="11354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87532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Intérêt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2565937" y="1416955"/>
            <a:ext cx="8915400" cy="2765778"/>
          </a:xfrm>
        </p:spPr>
        <p:txBody>
          <a:bodyPr>
            <a:normAutofit fontScale="85000" lnSpcReduction="20000"/>
          </a:bodyPr>
          <a:lstStyle/>
          <a:p>
            <a:r>
              <a:rPr lang="fr-FR" dirty="0" smtClean="0"/>
              <a:t>Raisonner </a:t>
            </a:r>
            <a:r>
              <a:rPr lang="fr-FR" dirty="0"/>
              <a:t>sur des objets </a:t>
            </a:r>
            <a:r>
              <a:rPr lang="fr-FR" dirty="0" smtClean="0"/>
              <a:t>géométriques</a:t>
            </a:r>
          </a:p>
          <a:p>
            <a:r>
              <a:rPr lang="fr-FR" dirty="0" smtClean="0"/>
              <a:t>Supprimer </a:t>
            </a:r>
            <a:r>
              <a:rPr lang="fr-FR" dirty="0"/>
              <a:t>l’obstacle du </a:t>
            </a:r>
            <a:r>
              <a:rPr lang="fr-FR" dirty="0" smtClean="0"/>
              <a:t>tracé</a:t>
            </a:r>
          </a:p>
          <a:p>
            <a:r>
              <a:rPr lang="fr-FR" dirty="0" smtClean="0"/>
              <a:t>L’élève </a:t>
            </a:r>
            <a:r>
              <a:rPr lang="fr-FR" dirty="0"/>
              <a:t>peut faire de nombreux essais </a:t>
            </a:r>
            <a:r>
              <a:rPr lang="fr-FR" dirty="0" smtClean="0"/>
              <a:t>instantanément(interactivité)</a:t>
            </a:r>
          </a:p>
          <a:p>
            <a:r>
              <a:rPr lang="fr-FR" dirty="0" smtClean="0"/>
              <a:t>Permettre </a:t>
            </a:r>
            <a:r>
              <a:rPr lang="fr-FR" dirty="0"/>
              <a:t>une autre approche de la </a:t>
            </a:r>
            <a:r>
              <a:rPr lang="fr-FR" dirty="0" smtClean="0"/>
              <a:t>géométrie</a:t>
            </a:r>
          </a:p>
          <a:p>
            <a:r>
              <a:rPr lang="fr-FR" dirty="0" smtClean="0"/>
              <a:t>Facilité d’emploi</a:t>
            </a:r>
          </a:p>
          <a:p>
            <a:r>
              <a:rPr lang="fr-FR" dirty="0" smtClean="0"/>
              <a:t>Travailler la modélisation</a:t>
            </a:r>
          </a:p>
          <a:p>
            <a:r>
              <a:rPr lang="fr-FR" dirty="0" smtClean="0"/>
              <a:t>Peut </a:t>
            </a:r>
            <a:r>
              <a:rPr lang="fr-FR" dirty="0"/>
              <a:t>être une étape intermédiaire entre le tracé à main levée et le tracé avec outils </a:t>
            </a:r>
            <a:r>
              <a:rPr lang="fr-FR" dirty="0" smtClean="0"/>
              <a:t>géométriques</a:t>
            </a:r>
          </a:p>
          <a:p>
            <a:r>
              <a:rPr lang="fr-FR" dirty="0" smtClean="0"/>
              <a:t>Aide </a:t>
            </a:r>
            <a:r>
              <a:rPr lang="fr-FR" dirty="0"/>
              <a:t>pour les élèves </a:t>
            </a:r>
            <a:r>
              <a:rPr lang="fr-FR" dirty="0" err="1"/>
              <a:t>dys</a:t>
            </a:r>
            <a:r>
              <a:rPr lang="fr-FR" dirty="0"/>
              <a:t>… </a:t>
            </a:r>
            <a:r>
              <a:rPr lang="fr-FR" dirty="0" smtClean="0"/>
              <a:t>(?)</a:t>
            </a:r>
            <a:endParaRPr lang="fr-FR" dirty="0"/>
          </a:p>
          <a:p>
            <a:endParaRPr lang="fr-FR" dirty="0"/>
          </a:p>
        </p:txBody>
      </p:sp>
      <p:pic>
        <p:nvPicPr>
          <p:cNvPr id="4" name="Image 3"/>
          <p:cNvPicPr/>
          <p:nvPr/>
        </p:nvPicPr>
        <p:blipFill>
          <a:blip r:embed="rId2"/>
          <a:stretch>
            <a:fillRect/>
          </a:stretch>
        </p:blipFill>
        <p:spPr>
          <a:xfrm>
            <a:off x="8568267" y="3894667"/>
            <a:ext cx="3499555" cy="2916483"/>
          </a:xfrm>
          <a:prstGeom prst="rect">
            <a:avLst/>
          </a:prstGeom>
        </p:spPr>
      </p:pic>
      <p:sp>
        <p:nvSpPr>
          <p:cNvPr id="6" name="Titre 1"/>
          <p:cNvSpPr txBox="1">
            <a:spLocks/>
          </p:cNvSpPr>
          <p:nvPr/>
        </p:nvSpPr>
        <p:spPr>
          <a:xfrm>
            <a:off x="2542662" y="4072865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fr-FR" sz="3200" dirty="0" smtClean="0"/>
              <a:t>Inconvénients et précaution</a:t>
            </a:r>
            <a:endParaRPr lang="fr-FR" sz="3200" dirty="0"/>
          </a:p>
        </p:txBody>
      </p:sp>
      <p:sp>
        <p:nvSpPr>
          <p:cNvPr id="9" name="Espace réservé du contenu 2"/>
          <p:cNvSpPr txBox="1">
            <a:spLocks/>
          </p:cNvSpPr>
          <p:nvPr/>
        </p:nvSpPr>
        <p:spPr>
          <a:xfrm>
            <a:off x="2592925" y="4662310"/>
            <a:ext cx="8915400" cy="150484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fr-FR" sz="1400" dirty="0" smtClean="0"/>
              <a:t>Pas de trace du travail, pas de traits de construction</a:t>
            </a:r>
            <a:br>
              <a:rPr lang="fr-FR" sz="1400" dirty="0" smtClean="0"/>
            </a:br>
            <a:r>
              <a:rPr lang="fr-FR" sz="1400" dirty="0" smtClean="0"/>
              <a:t>Alterner travail sur ordinateur, feuille, à main levée, avec instruments</a:t>
            </a:r>
            <a:endParaRPr lang="fr-FR" sz="1400" dirty="0"/>
          </a:p>
        </p:txBody>
      </p:sp>
    </p:spTree>
    <p:extLst>
      <p:ext uri="{BB962C8B-B14F-4D97-AF65-F5344CB8AC3E}">
        <p14:creationId xmlns:p14="http://schemas.microsoft.com/office/powerpoint/2010/main" val="2152646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Mise en œuvre</a:t>
            </a:r>
            <a:endParaRPr lang="fr-FR" dirty="0"/>
          </a:p>
        </p:txBody>
      </p:sp>
      <p:pic>
        <p:nvPicPr>
          <p:cNvPr id="4" name="Image 3"/>
          <p:cNvPicPr/>
          <p:nvPr/>
        </p:nvPicPr>
        <p:blipFill>
          <a:blip r:embed="rId2"/>
          <a:stretch>
            <a:fillRect/>
          </a:stretch>
        </p:blipFill>
        <p:spPr>
          <a:xfrm>
            <a:off x="2696351" y="1569720"/>
            <a:ext cx="6357338" cy="45037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85443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Compétences géométriques travaillées en classe ?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697381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719268"/>
          </a:xfrm>
        </p:spPr>
        <p:txBody>
          <a:bodyPr/>
          <a:lstStyle/>
          <a:p>
            <a:r>
              <a:rPr lang="fr-FR" dirty="0" smtClean="0"/>
              <a:t>Attendus de fin de cycle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2589212" y="1343378"/>
            <a:ext cx="8915400" cy="3777622"/>
          </a:xfrm>
        </p:spPr>
        <p:txBody>
          <a:bodyPr>
            <a:normAutofit/>
          </a:bodyPr>
          <a:lstStyle/>
          <a:p>
            <a:r>
              <a:rPr lang="fr-FR" dirty="0"/>
              <a:t>Reconnaître, nommer, décrire, reproduire, représenter, construire des figures </a:t>
            </a:r>
            <a:r>
              <a:rPr lang="fr-FR" dirty="0" smtClean="0"/>
              <a:t>usuelles</a:t>
            </a:r>
            <a:r>
              <a:rPr lang="fr-FR" dirty="0" smtClean="0"/>
              <a:t>.</a:t>
            </a:r>
          </a:p>
          <a:p>
            <a:r>
              <a:rPr lang="fr-FR" dirty="0" smtClean="0"/>
              <a:t>Reconnaître </a:t>
            </a:r>
            <a:r>
              <a:rPr lang="fr-FR" dirty="0"/>
              <a:t>et utiliser quelques relations </a:t>
            </a:r>
            <a:r>
              <a:rPr lang="fr-FR" dirty="0" smtClean="0"/>
              <a:t>géométriques</a:t>
            </a:r>
          </a:p>
          <a:p>
            <a:pPr lvl="1"/>
            <a:r>
              <a:rPr lang="fr-FR" dirty="0" smtClean="0"/>
              <a:t>notions </a:t>
            </a:r>
            <a:r>
              <a:rPr lang="fr-FR" dirty="0" smtClean="0"/>
              <a:t>d’alignement, d’appartenance</a:t>
            </a:r>
            <a:r>
              <a:rPr lang="fr-FR" dirty="0" smtClean="0"/>
              <a:t>, </a:t>
            </a:r>
            <a:r>
              <a:rPr lang="fr-FR" dirty="0"/>
              <a:t>de perpendicularité, de parallélisme, d’égalité de longueurs, d’égalité d’angle, de distance entre deux points, de symétrie, d’agrandissement et </a:t>
            </a:r>
            <a:r>
              <a:rPr lang="fr-FR" dirty="0" smtClean="0"/>
              <a:t>de réduction</a:t>
            </a:r>
            <a:endParaRPr lang="fr-FR" dirty="0" smtClean="0"/>
          </a:p>
          <a:p>
            <a:pPr lvl="1"/>
            <a:r>
              <a:rPr lang="fr-FR" dirty="0" smtClean="0"/>
              <a:t>passer </a:t>
            </a:r>
            <a:r>
              <a:rPr lang="fr-FR" dirty="0"/>
              <a:t>progressivement d'une géométrie où les objets (le carré, la droite, le cube, etc.) et leurs propriétés sont essentiellement contrôlés par la perception à une géométrie où le recours à des instruments devient déterminant, </a:t>
            </a:r>
            <a:r>
              <a:rPr lang="fr-FR" b="1" dirty="0"/>
              <a:t>pour aller ensuite vers une géométrie dont la validation s’appuie sur le raisonnement et l’argumentation</a:t>
            </a:r>
            <a:r>
              <a:rPr lang="fr-FR" dirty="0" smtClean="0"/>
              <a:t>. =&gt; lien avec la balade géométrique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0269351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592925" y="116110"/>
            <a:ext cx="8911687" cy="1280890"/>
          </a:xfrm>
        </p:spPr>
        <p:txBody>
          <a:bodyPr/>
          <a:lstStyle/>
          <a:p>
            <a:r>
              <a:rPr lang="fr-FR" dirty="0" smtClean="0"/>
              <a:t>Simplifier l’interface pour une utilisation en cycle 3</a:t>
            </a:r>
            <a:endParaRPr lang="fr-FR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92925" y="1250244"/>
            <a:ext cx="6260396" cy="3348476"/>
          </a:xfrm>
          <a:prstGeom prst="rect">
            <a:avLst/>
          </a:prstGeom>
        </p:spPr>
      </p:pic>
      <p:sp>
        <p:nvSpPr>
          <p:cNvPr id="5" name="ZoneTexte 4"/>
          <p:cNvSpPr txBox="1"/>
          <p:nvPr/>
        </p:nvSpPr>
        <p:spPr>
          <a:xfrm>
            <a:off x="2754489" y="4933244"/>
            <a:ext cx="7377341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AutoNum type="arabicParenR"/>
            </a:pPr>
            <a:r>
              <a:rPr lang="fr-FR" dirty="0" smtClean="0"/>
              <a:t>Cliquer sur la croix pour fermer la calculatrice</a:t>
            </a:r>
          </a:p>
          <a:p>
            <a:pPr marL="342900" indent="-342900">
              <a:buAutoNum type="arabicParenR"/>
            </a:pPr>
            <a:endParaRPr lang="fr-FR" dirty="0" smtClean="0"/>
          </a:p>
          <a:p>
            <a:pPr marL="342900" indent="-342900">
              <a:buAutoNum type="arabicParenR"/>
            </a:pPr>
            <a:r>
              <a:rPr lang="fr-FR" dirty="0" smtClean="0"/>
              <a:t>Cliquer sur        puis        et        pour enlever les axes et la grille</a:t>
            </a:r>
          </a:p>
          <a:p>
            <a:pPr marL="342900" indent="-342900">
              <a:buAutoNum type="arabicParenR"/>
            </a:pPr>
            <a:endParaRPr lang="fr-FR" dirty="0" smtClean="0"/>
          </a:p>
          <a:p>
            <a:pPr marL="342900" indent="-342900">
              <a:buAutoNum type="arabicParenR"/>
            </a:pPr>
            <a:r>
              <a:rPr lang="fr-FR" dirty="0" smtClean="0"/>
              <a:t>Cliquer sur        puis affichage et décocher « algèbre »</a:t>
            </a:r>
            <a:endParaRPr lang="fr-FR" dirty="0"/>
          </a:p>
        </p:txBody>
      </p:sp>
      <p:pic>
        <p:nvPicPr>
          <p:cNvPr id="6" name="Imag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15367" y="5471785"/>
            <a:ext cx="381000" cy="361950"/>
          </a:xfrm>
          <a:prstGeom prst="rect">
            <a:avLst/>
          </a:prstGeom>
        </p:spPr>
      </p:pic>
      <p:pic>
        <p:nvPicPr>
          <p:cNvPr id="7" name="Imag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61173" y="5452735"/>
            <a:ext cx="361950" cy="400050"/>
          </a:xfrm>
          <a:prstGeom prst="rect">
            <a:avLst/>
          </a:prstGeom>
        </p:spPr>
      </p:pic>
      <p:pic>
        <p:nvPicPr>
          <p:cNvPr id="8" name="Imag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76245" y="5447972"/>
            <a:ext cx="381000" cy="409575"/>
          </a:xfrm>
          <a:prstGeom prst="rect">
            <a:avLst/>
          </a:prstGeom>
        </p:spPr>
      </p:pic>
      <p:pic>
        <p:nvPicPr>
          <p:cNvPr id="9" name="Image 8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405842" y="6000997"/>
            <a:ext cx="400050" cy="409575"/>
          </a:xfrm>
          <a:prstGeom prst="rect">
            <a:avLst/>
          </a:prstGeom>
        </p:spPr>
      </p:pic>
      <p:pic>
        <p:nvPicPr>
          <p:cNvPr id="10" name="Image 9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292070" y="4059802"/>
            <a:ext cx="1899930" cy="2603888"/>
          </a:xfrm>
          <a:prstGeom prst="rect">
            <a:avLst/>
          </a:prstGeom>
        </p:spPr>
      </p:pic>
      <p:cxnSp>
        <p:nvCxnSpPr>
          <p:cNvPr id="14" name="Connecteur droit avec flèche 13"/>
          <p:cNvCxnSpPr/>
          <p:nvPr/>
        </p:nvCxnSpPr>
        <p:spPr>
          <a:xfrm flipV="1">
            <a:off x="9347425" y="6000997"/>
            <a:ext cx="784405" cy="30836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312544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1"/>
          <p:cNvSpPr txBox="1">
            <a:spLocks/>
          </p:cNvSpPr>
          <p:nvPr/>
        </p:nvSpPr>
        <p:spPr>
          <a:xfrm>
            <a:off x="2592925" y="116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fr-FR" dirty="0" smtClean="0"/>
              <a:t>Simplifier l’interface pour une utilisation en cycle 3</a:t>
            </a:r>
            <a:endParaRPr lang="fr-FR" dirty="0"/>
          </a:p>
        </p:txBody>
      </p:sp>
      <p:pic>
        <p:nvPicPr>
          <p:cNvPr id="6" name="Imag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82917" y="756555"/>
            <a:ext cx="3088054" cy="2651760"/>
          </a:xfrm>
          <a:prstGeom prst="rect">
            <a:avLst/>
          </a:prstGeom>
        </p:spPr>
      </p:pic>
      <p:sp>
        <p:nvSpPr>
          <p:cNvPr id="7" name="ZoneTexte 6"/>
          <p:cNvSpPr txBox="1"/>
          <p:nvPr/>
        </p:nvSpPr>
        <p:spPr>
          <a:xfrm>
            <a:off x="2483168" y="1397000"/>
            <a:ext cx="55899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/>
              <a:t>Ne garder que les outils nécessaires au cycle 3 : </a:t>
            </a:r>
            <a:endParaRPr lang="fr-FR" dirty="0"/>
          </a:p>
        </p:txBody>
      </p:sp>
      <p:pic>
        <p:nvPicPr>
          <p:cNvPr id="8" name="Imag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71700" y="3557452"/>
            <a:ext cx="6956107" cy="2797628"/>
          </a:xfrm>
          <a:prstGeom prst="rect">
            <a:avLst/>
          </a:prstGeom>
        </p:spPr>
      </p:pic>
      <p:sp>
        <p:nvSpPr>
          <p:cNvPr id="9" name="ZoneTexte 8"/>
          <p:cNvSpPr txBox="1"/>
          <p:nvPr/>
        </p:nvSpPr>
        <p:spPr>
          <a:xfrm>
            <a:off x="9139561" y="4048760"/>
            <a:ext cx="3052439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smtClean="0"/>
              <a:t>Déplacer dans la partie </a:t>
            </a:r>
          </a:p>
          <a:p>
            <a:r>
              <a:rPr lang="fr-FR" dirty="0" smtClean="0"/>
              <a:t>droite de l’écran les outils</a:t>
            </a:r>
          </a:p>
          <a:p>
            <a:r>
              <a:rPr lang="fr-FR" dirty="0" smtClean="0"/>
              <a:t>que l’on </a:t>
            </a:r>
            <a:r>
              <a:rPr lang="fr-FR" b="1" u="sng" dirty="0" smtClean="0"/>
              <a:t>ne souhaite pas</a:t>
            </a:r>
          </a:p>
          <a:p>
            <a:r>
              <a:rPr lang="fr-FR" dirty="0" smtClean="0"/>
              <a:t>utiliser</a:t>
            </a:r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264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Sauvegarder les modifications</a:t>
            </a:r>
            <a:endParaRPr lang="fr-FR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92925" y="1363133"/>
            <a:ext cx="5401028" cy="4762725"/>
          </a:xfrm>
          <a:prstGeom prst="rect">
            <a:avLst/>
          </a:prstGeom>
        </p:spPr>
      </p:pic>
      <p:sp>
        <p:nvSpPr>
          <p:cNvPr id="5" name="ZoneTexte 4"/>
          <p:cNvSpPr txBox="1"/>
          <p:nvPr/>
        </p:nvSpPr>
        <p:spPr>
          <a:xfrm>
            <a:off x="2709333" y="6276623"/>
            <a:ext cx="752962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err="1" smtClean="0"/>
              <a:t>Géogebra</a:t>
            </a:r>
            <a:r>
              <a:rPr lang="fr-FR" dirty="0" smtClean="0"/>
              <a:t> s’ouvrira ainsi toujours avec la configuration «</a:t>
            </a:r>
            <a:r>
              <a:rPr lang="fr-FR" smtClean="0"/>
              <a:t> cycle 3 »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00222376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Reproduction de </a:t>
            </a:r>
            <a:r>
              <a:rPr lang="fr-FR" dirty="0" smtClean="0"/>
              <a:t>figures</a:t>
            </a:r>
            <a:br>
              <a:rPr lang="fr-FR" dirty="0" smtClean="0"/>
            </a:b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2592925" y="1264555"/>
            <a:ext cx="8915400" cy="3777622"/>
          </a:xfrm>
        </p:spPr>
        <p:txBody>
          <a:bodyPr/>
          <a:lstStyle/>
          <a:p>
            <a:r>
              <a:rPr lang="fr-FR" dirty="0">
                <a:hlinkClick r:id="rId2"/>
              </a:rPr>
              <a:t>http://www-irem.univ-paris13.fr/site_spip/spip.php?article325</a:t>
            </a:r>
            <a:endParaRPr lang="fr-FR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24582" y="1844813"/>
            <a:ext cx="2443163" cy="2594912"/>
          </a:xfrm>
          <a:prstGeom prst="rect">
            <a:avLst/>
          </a:prstGeom>
        </p:spPr>
      </p:pic>
      <p:pic>
        <p:nvPicPr>
          <p:cNvPr id="5" name="Imag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891646" y="1911488"/>
            <a:ext cx="2227118" cy="24891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70834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Symétrie et </a:t>
            </a:r>
            <a:r>
              <a:rPr lang="fr-FR" dirty="0" err="1" smtClean="0"/>
              <a:t>géogébra</a:t>
            </a:r>
            <a:r>
              <a:rPr lang="fr-FR" dirty="0" smtClean="0"/>
              <a:t>	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 smtClean="0"/>
              <a:t>Propositions d’activités pour travailler la symétrie avec </a:t>
            </a:r>
            <a:r>
              <a:rPr lang="fr-FR" dirty="0" err="1" smtClean="0"/>
              <a:t>Géogébra</a:t>
            </a:r>
            <a:r>
              <a:rPr lang="fr-FR" dirty="0" smtClean="0"/>
              <a:t> ?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664455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Résolution de problèmes du concret à l’abstrait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 smtClean="0"/>
              <a:t>Insérer des photos / partir du </a:t>
            </a:r>
            <a:r>
              <a:rPr lang="fr-FR" dirty="0" err="1" smtClean="0"/>
              <a:t>réél</a:t>
            </a:r>
            <a:r>
              <a:rPr lang="fr-FR" dirty="0" smtClean="0"/>
              <a:t> vers l’abstrait</a:t>
            </a:r>
            <a:endParaRPr lang="fr-FR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03813" y="2784762"/>
            <a:ext cx="2516294" cy="3355059"/>
          </a:xfrm>
          <a:prstGeom prst="rect">
            <a:avLst/>
          </a:prstGeom>
        </p:spPr>
      </p:pic>
      <p:pic>
        <p:nvPicPr>
          <p:cNvPr id="5" name="Imag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0177" y="2784762"/>
            <a:ext cx="2516295" cy="3355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5496809"/>
      </p:ext>
    </p:extLst>
  </p:cSld>
  <p:clrMapOvr>
    <a:masterClrMapping/>
  </p:clrMapOvr>
</p:sld>
</file>

<file path=ppt/theme/theme1.xml><?xml version="1.0" encoding="utf-8"?>
<a:theme xmlns:a="http://schemas.openxmlformats.org/drawingml/2006/main" name="Brin">
  <a:themeElements>
    <a:clrScheme name="Brin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Brin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Brin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20821</TotalTime>
  <Words>349</Words>
  <Application>Microsoft Office PowerPoint</Application>
  <PresentationFormat>Grand écran</PresentationFormat>
  <Paragraphs>45</Paragraphs>
  <Slides>11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11</vt:i4>
      </vt:variant>
    </vt:vector>
  </HeadingPairs>
  <TitlesOfParts>
    <vt:vector size="15" baseType="lpstr">
      <vt:lpstr>Arial</vt:lpstr>
      <vt:lpstr>Century Gothic</vt:lpstr>
      <vt:lpstr>Wingdings 3</vt:lpstr>
      <vt:lpstr>Brin</vt:lpstr>
      <vt:lpstr>Qu’est-ce que c’est ?</vt:lpstr>
      <vt:lpstr>Intérêt</vt:lpstr>
      <vt:lpstr>Mise en œuvre</vt:lpstr>
      <vt:lpstr>Compétences géométriques travaillées en classe ?</vt:lpstr>
      <vt:lpstr>Attendus de fin de cycle</vt:lpstr>
      <vt:lpstr>Simplifier l’interface pour une utilisation en cycle 3</vt:lpstr>
      <vt:lpstr>Présentation PowerPoint</vt:lpstr>
      <vt:lpstr>Sauvegarder les modifications</vt:lpstr>
      <vt:lpstr>Reproduction de figures </vt:lpstr>
      <vt:lpstr>Symétrie et géogébra </vt:lpstr>
      <vt:lpstr>Résolution de problèmes du concret à l’abstrait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Qu’est-ce que c’est ?</dc:title>
  <dc:creator>utilisateur</dc:creator>
  <cp:lastModifiedBy>utilisateur</cp:lastModifiedBy>
  <cp:revision>18</cp:revision>
  <dcterms:created xsi:type="dcterms:W3CDTF">2021-04-02T18:53:33Z</dcterms:created>
  <dcterms:modified xsi:type="dcterms:W3CDTF">2021-06-19T11:47:40Z</dcterms:modified>
</cp:coreProperties>
</file>