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66" r:id="rId2"/>
    <p:sldId id="328" r:id="rId3"/>
    <p:sldId id="329" r:id="rId4"/>
    <p:sldId id="321" r:id="rId5"/>
    <p:sldId id="322" r:id="rId6"/>
    <p:sldId id="323" r:id="rId7"/>
    <p:sldId id="311" r:id="rId8"/>
    <p:sldId id="326" r:id="rId9"/>
    <p:sldId id="327" r:id="rId10"/>
    <p:sldId id="330" r:id="rId11"/>
    <p:sldId id="331" r:id="rId12"/>
    <p:sldId id="332" r:id="rId13"/>
  </p:sldIdLst>
  <p:sldSz cx="13004800" cy="9753600"/>
  <p:notesSz cx="6797675" cy="9926638"/>
  <p:defaultTextStyle>
    <a:lvl1pPr algn="ctr">
      <a:defRPr sz="4200">
        <a:latin typeface="+mj-lt"/>
        <a:ea typeface="+mj-ea"/>
        <a:cs typeface="+mj-cs"/>
        <a:sym typeface="Gill Sans"/>
      </a:defRPr>
    </a:lvl1pPr>
    <a:lvl2pPr indent="457200" algn="ctr">
      <a:defRPr sz="4200">
        <a:latin typeface="+mj-lt"/>
        <a:ea typeface="+mj-ea"/>
        <a:cs typeface="+mj-cs"/>
        <a:sym typeface="Gill Sans"/>
      </a:defRPr>
    </a:lvl2pPr>
    <a:lvl3pPr indent="914400" algn="ctr">
      <a:defRPr sz="4200">
        <a:latin typeface="+mj-lt"/>
        <a:ea typeface="+mj-ea"/>
        <a:cs typeface="+mj-cs"/>
        <a:sym typeface="Gill Sans"/>
      </a:defRPr>
    </a:lvl3pPr>
    <a:lvl4pPr indent="1371600" algn="ctr">
      <a:defRPr sz="4200">
        <a:latin typeface="+mj-lt"/>
        <a:ea typeface="+mj-ea"/>
        <a:cs typeface="+mj-cs"/>
        <a:sym typeface="Gill Sans"/>
      </a:defRPr>
    </a:lvl4pPr>
    <a:lvl5pPr indent="1828800" algn="ctr">
      <a:defRPr sz="4200">
        <a:latin typeface="+mj-lt"/>
        <a:ea typeface="+mj-ea"/>
        <a:cs typeface="+mj-cs"/>
        <a:sym typeface="Gill Sans"/>
      </a:defRPr>
    </a:lvl5pPr>
    <a:lvl6pPr algn="ctr">
      <a:defRPr sz="4200">
        <a:latin typeface="+mj-lt"/>
        <a:ea typeface="+mj-ea"/>
        <a:cs typeface="+mj-cs"/>
        <a:sym typeface="Gill Sans"/>
      </a:defRPr>
    </a:lvl6pPr>
    <a:lvl7pPr algn="ctr">
      <a:defRPr sz="4200">
        <a:latin typeface="+mj-lt"/>
        <a:ea typeface="+mj-ea"/>
        <a:cs typeface="+mj-cs"/>
        <a:sym typeface="Gill Sans"/>
      </a:defRPr>
    </a:lvl7pPr>
    <a:lvl8pPr algn="ctr">
      <a:defRPr sz="4200">
        <a:latin typeface="+mj-lt"/>
        <a:ea typeface="+mj-ea"/>
        <a:cs typeface="+mj-cs"/>
        <a:sym typeface="Gill Sans"/>
      </a:defRPr>
    </a:lvl8pPr>
    <a:lvl9pPr algn="ctr">
      <a:defRPr sz="4200">
        <a:latin typeface="+mj-lt"/>
        <a:ea typeface="+mj-ea"/>
        <a:cs typeface="+mj-cs"/>
        <a:sym typeface="Gill San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BOIS Gregory" initials="DG" lastIdx="2" clrIdx="0">
    <p:extLst>
      <p:ext uri="{19B8F6BF-5375-455C-9EA6-DF929625EA0E}">
        <p15:presenceInfo xmlns:p15="http://schemas.microsoft.com/office/powerpoint/2012/main" userId="S-1-5-21-42557756-549485150-617630493-159759" providerId="AD"/>
      </p:ext>
    </p:extLst>
  </p:cmAuthor>
  <p:cmAuthor id="2" name="DEVREESE Anne" initials="DA" lastIdx="2" clrIdx="1">
    <p:extLst>
      <p:ext uri="{19B8F6BF-5375-455C-9EA6-DF929625EA0E}">
        <p15:presenceInfo xmlns:p15="http://schemas.microsoft.com/office/powerpoint/2012/main" userId="S-1-5-21-42557756-549485150-617630493-155454" providerId="AD"/>
      </p:ext>
    </p:extLst>
  </p:cmAuthor>
  <p:cmAuthor id="3" name="SINGER Juliette" initials="SJ" lastIdx="7" clrIdx="2">
    <p:extLst>
      <p:ext uri="{19B8F6BF-5375-455C-9EA6-DF929625EA0E}">
        <p15:presenceInfo xmlns:p15="http://schemas.microsoft.com/office/powerpoint/2012/main" userId="S-1-5-21-42557756-549485150-617630493-52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Ref idx="major">
          <a:srgbClr val="FFFFFF"/>
        </a:fontRef>
        <a:srgbClr val="FFFFFF"/>
      </a:tcTxStyle>
      <a:tcStyle>
        <a:tcBdr>
          <a:left>
            <a:ln w="12700" cap="flat">
              <a:solidFill>
                <a:srgbClr val="FFFFFF"/>
              </a:solidFill>
              <a:prstDash val="solid"/>
              <a:bevel/>
            </a:ln>
          </a:left>
          <a:right>
            <a:ln w="381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6" d="100"/>
          <a:sy n="46" d="100"/>
        </p:scale>
        <p:origin x="1300"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2" name="Shape 82"/>
          <p:cNvSpPr>
            <a:spLocks noGrp="1" noRot="1" noChangeAspect="1"/>
          </p:cNvSpPr>
          <p:nvPr>
            <p:ph type="sldImg"/>
          </p:nvPr>
        </p:nvSpPr>
        <p:spPr>
          <a:xfrm>
            <a:off x="917575" y="744538"/>
            <a:ext cx="4962525" cy="3722687"/>
          </a:xfrm>
          <a:prstGeom prst="rect">
            <a:avLst/>
          </a:prstGeom>
        </p:spPr>
        <p:txBody>
          <a:bodyPr lIns="91431" tIns="45715" rIns="91431" bIns="45715"/>
          <a:lstStyle/>
          <a:p>
            <a:pPr lvl="0"/>
            <a:endParaRPr/>
          </a:p>
        </p:txBody>
      </p:sp>
      <p:sp>
        <p:nvSpPr>
          <p:cNvPr id="83" name="Shape 83"/>
          <p:cNvSpPr>
            <a:spLocks noGrp="1"/>
          </p:cNvSpPr>
          <p:nvPr>
            <p:ph type="body" sz="quarter" idx="1"/>
          </p:nvPr>
        </p:nvSpPr>
        <p:spPr>
          <a:xfrm>
            <a:off x="906358" y="4715154"/>
            <a:ext cx="4984962" cy="4466987"/>
          </a:xfrm>
          <a:prstGeom prst="rect">
            <a:avLst/>
          </a:prstGeom>
        </p:spPr>
        <p:txBody>
          <a:bodyPr lIns="91431" tIns="45715" rIns="91431" bIns="45715"/>
          <a:lstStyle/>
          <a:p>
            <a:pPr lvl="0"/>
            <a:endParaRPr/>
          </a:p>
        </p:txBody>
      </p:sp>
    </p:spTree>
  </p:cSld>
  <p:clrMap bg1="lt1" tx1="dk1" bg2="lt2" tx2="dk2" accent1="accent1" accent2="accent2" accent3="accent3" accent4="accent4" accent5="accent5" accent6="accent6" hlink="hlink" folHlink="folHlink"/>
  <p:notesStyle>
    <a:lvl1pPr defTabSz="457200">
      <a:defRPr sz="2200">
        <a:latin typeface="Lucida Grande"/>
        <a:ea typeface="Lucida Grande"/>
        <a:cs typeface="Lucida Grande"/>
        <a:sym typeface="Lucida Grande"/>
      </a:defRPr>
    </a:lvl1pPr>
    <a:lvl2pPr indent="228600" defTabSz="457200">
      <a:defRPr sz="2200">
        <a:latin typeface="Lucida Grande"/>
        <a:ea typeface="Lucida Grande"/>
        <a:cs typeface="Lucida Grande"/>
        <a:sym typeface="Lucida Grande"/>
      </a:defRPr>
    </a:lvl2pPr>
    <a:lvl3pPr indent="457200" defTabSz="457200">
      <a:defRPr sz="2200">
        <a:latin typeface="Lucida Grande"/>
        <a:ea typeface="Lucida Grande"/>
        <a:cs typeface="Lucida Grande"/>
        <a:sym typeface="Lucida Grande"/>
      </a:defRPr>
    </a:lvl3pPr>
    <a:lvl4pPr indent="685800" defTabSz="457200">
      <a:defRPr sz="2200">
        <a:latin typeface="Lucida Grande"/>
        <a:ea typeface="Lucida Grande"/>
        <a:cs typeface="Lucida Grande"/>
        <a:sym typeface="Lucida Grande"/>
      </a:defRPr>
    </a:lvl4pPr>
    <a:lvl5pPr indent="914400" defTabSz="457200">
      <a:defRPr sz="2200">
        <a:latin typeface="Lucida Grande"/>
        <a:ea typeface="Lucida Grande"/>
        <a:cs typeface="Lucida Grande"/>
        <a:sym typeface="Lucida Grande"/>
      </a:defRPr>
    </a:lvl5pPr>
    <a:lvl6pPr indent="1143000" defTabSz="457200">
      <a:defRPr sz="2200">
        <a:latin typeface="Lucida Grande"/>
        <a:ea typeface="Lucida Grande"/>
        <a:cs typeface="Lucida Grande"/>
        <a:sym typeface="Lucida Grande"/>
      </a:defRPr>
    </a:lvl6pPr>
    <a:lvl7pPr indent="1371600" defTabSz="457200">
      <a:defRPr sz="2200">
        <a:latin typeface="Lucida Grande"/>
        <a:ea typeface="Lucida Grande"/>
        <a:cs typeface="Lucida Grande"/>
        <a:sym typeface="Lucida Grande"/>
      </a:defRPr>
    </a:lvl7pPr>
    <a:lvl8pPr indent="1600200" defTabSz="457200">
      <a:defRPr sz="2200">
        <a:latin typeface="Lucida Grande"/>
        <a:ea typeface="Lucida Grande"/>
        <a:cs typeface="Lucida Grande"/>
        <a:sym typeface="Lucida Grande"/>
      </a:defRPr>
    </a:lvl8pPr>
    <a:lvl9pPr indent="1828800" defTabSz="457200">
      <a:defRPr sz="22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310553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51845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718518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1712003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hyperlink" Target="javascript:void(0)" TargetMode="External"/><Relationship Id="rId13" Type="http://schemas.openxmlformats.org/officeDocument/2006/relationships/hyperlink" Target="https://www.google.fr/search?q=coffret+de+bienvenue&amp;client=safari&amp;tbm=isch&amp;tbs=rimg:CWHMHEg2CGdVIjiddPLBT9CdImz1Mosegk78rzgXdFFzbbeS5yTgQrW6TDhhyC8jQ-Kf3ZlND0-NT0zT3W_1RiZUA_1ioSCZ108sFP0J0iEXI4fm6aMbQwKhIJbPUyix6CTvwRiXMXsprtc9sqEgmvOBd0UXNttxFXxG_12QgcHdyoSCZLnJOBCtbpMEVgfPZzNkCx8KhIJOGHILyND4p8RrhVdharZ_1NcqEgndmU0PT41PTBGoN_1Qg-aOFnioSCdPdb9GJlQD-EdShG_15cgpIs&amp;tbo=u&amp;sa=X&amp;ved=0ahUKEwjO2dGQ2L3UAhWHmBoKHXfbABMQ9C8IHA" TargetMode="External"/><Relationship Id="rId3" Type="http://schemas.openxmlformats.org/officeDocument/2006/relationships/hyperlink" Target="http://psg.cabestan.com/E03062016133949.cfm?WL=9631&amp;WS=2065215_1190387&amp;WA=11193" TargetMode="External"/><Relationship Id="rId7" Type="http://schemas.openxmlformats.org/officeDocument/2006/relationships/hyperlink" Target="https://support.google.com/websearch/?p=m_ws_serp_gethelp" TargetMode="External"/><Relationship Id="rId12" Type="http://schemas.openxmlformats.org/officeDocument/2006/relationships/hyperlink" Target="http://web.lerelaisinternet.com/www.marsavril.com/Accueil/wp-content/uploads/FG3.jpg" TargetMode="External"/><Relationship Id="rId2" Type="http://schemas.openxmlformats.org/officeDocument/2006/relationships/hyperlink" Target="https://www.google.fr/imgres?imgurl=http://s.psg.fr/psg/image/article/illustration_s/g/295/58952.jpg&amp;imgrefurl=http://www.psg.fr/fr/Actus/003001/Article/80568/Ouverture-des-inscriptions-aux-ecoles-de-football&amp;docid=p_SzvdY4gZVC5M&amp;tbnid=FB8BU__o3-g0TM:&amp;vet=10ahUKEwjXlYyN2L3UAhWKiRoKHfnnAxoQMwh6KEswSw..i&amp;w=600&amp;h=312&amp;client=safari&amp;bih=686&amp;biw=1149&amp;q=coffret%20de%20bienvenue&amp;ved=0ahUKEwjXlYyN2L3UAhWKiRoKHfnnAxoQMwh6KEswSw&amp;iact=mrc&amp;uact=8" TargetMode="External"/><Relationship Id="rId1" Type="http://schemas.openxmlformats.org/officeDocument/2006/relationships/slideMaster" Target="../slideMasters/slideMaster1.xml"/><Relationship Id="rId6" Type="http://schemas.openxmlformats.org/officeDocument/2006/relationships/hyperlink" Target="http://psg.cabestan.com/media/2016/06/02/reveal_05.jpg" TargetMode="External"/><Relationship Id="rId11" Type="http://schemas.openxmlformats.org/officeDocument/2006/relationships/hyperlink" Target="https://www.google.fr/searchbyimage?image_url=http://web.lerelaisinternet.com/www.marsavril.com/Accueil/wp-content/uploads/FG3.jpg&amp;sbisrc=imghover&amp;client=safari&amp;bih=686&amp;biw=1149" TargetMode="External"/><Relationship Id="rId5" Type="http://schemas.openxmlformats.org/officeDocument/2006/relationships/hyperlink" Target="https://www.google.fr/searchbyimage?image_url=http://psg.cabestan.com/media/2016/06/02/reveal_05.jpg&amp;sbisrc=imghover&amp;client=safari&amp;bih=686&amp;biw=1149" TargetMode="External"/><Relationship Id="rId10" Type="http://schemas.openxmlformats.org/officeDocument/2006/relationships/hyperlink" Target="https://www.google.fr/search?tbs=simg:m00&amp;tbnid=YcwcSDYIZ1Ut2M:&amp;docid=gnOYMTODs_abNM&amp;client=safari&amp;bih=686&amp;biw=1149&amp;tbm=isch" TargetMode="External"/><Relationship Id="rId4" Type="http://schemas.openxmlformats.org/officeDocument/2006/relationships/hyperlink" Target="https://www.google.fr/search?tbs=simg:m00&amp;tbnid=nUWYgtZg-Fcq8M:&amp;docid=Kaa_3PpA0By9JM&amp;client=safari&amp;bih=686&amp;biw=1149&amp;tbm=isch" TargetMode="External"/><Relationship Id="rId9" Type="http://schemas.openxmlformats.org/officeDocument/2006/relationships/hyperlink" Target="http://web.lerelaisinternet.com/www.marsavril.com/Accueil/?portfolio=france-galop"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re principal">
    <p:spTree>
      <p:nvGrpSpPr>
        <p:cNvPr id="1" name=""/>
        <p:cNvGrpSpPr/>
        <p:nvPr/>
      </p:nvGrpSpPr>
      <p:grpSpPr>
        <a:xfrm>
          <a:off x="0" y="0"/>
          <a:ext cx="0" cy="0"/>
          <a:chOff x="0" y="0"/>
          <a:chExt cx="0" cy="0"/>
        </a:xfrm>
      </p:grpSpPr>
      <p:sp>
        <p:nvSpPr>
          <p:cNvPr id="6" name="Shape 6"/>
          <p:cNvSpPr/>
          <p:nvPr/>
        </p:nvSpPr>
        <p:spPr>
          <a:xfrm>
            <a:off x="6887888" y="4876800"/>
            <a:ext cx="6558207" cy="0"/>
          </a:xfrm>
          <a:prstGeom prst="line">
            <a:avLst/>
          </a:prstGeom>
          <a:ln w="88900">
            <a:solidFill>
              <a:srgbClr val="FFFA00"/>
            </a:solidFill>
          </a:ln>
        </p:spPr>
        <p:txBody>
          <a:bodyPr lIns="0" tIns="0" rIns="0" bIns="0"/>
          <a:lstStyle/>
          <a:p>
            <a:pPr lvl="0"/>
            <a:endParaRPr/>
          </a:p>
        </p:txBody>
      </p:sp>
      <p:pic>
        <p:nvPicPr>
          <p:cNvPr id="7" name="image.jpg"/>
          <p:cNvPicPr/>
          <p:nvPr/>
        </p:nvPicPr>
        <p:blipFill>
          <a:blip r:embed="rId2">
            <a:extLst/>
          </a:blip>
          <a:stretch>
            <a:fillRect/>
          </a:stretch>
        </p:blipFill>
        <p:spPr>
          <a:xfrm>
            <a:off x="1398587" y="6353175"/>
            <a:ext cx="1100796" cy="2953639"/>
          </a:xfrm>
          <a:prstGeom prst="rect">
            <a:avLst/>
          </a:prstGeom>
          <a:ln w="12700">
            <a:miter lim="400000"/>
          </a:ln>
        </p:spPr>
      </p:pic>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35" name="Shape 35"/>
          <p:cNvSpPr>
            <a:spLocks noGrp="1"/>
          </p:cNvSpPr>
          <p:nvPr>
            <p:ph type="title"/>
          </p:nvPr>
        </p:nvSpPr>
        <p:spPr>
          <a:xfrm>
            <a:off x="1270000" y="240862"/>
            <a:ext cx="10464800" cy="2464676"/>
          </a:xfrm>
          <a:prstGeom prst="rect">
            <a:avLst/>
          </a:prstGeom>
        </p:spPr>
        <p:txBody>
          <a:bodyPr lIns="0" tIns="0" rIns="0" bIns="0"/>
          <a:lstStyle>
            <a:lvl1pPr algn="ctr">
              <a:lnSpc>
                <a:spcPct val="100000"/>
              </a:lnSpc>
              <a:defRPr sz="8400">
                <a:latin typeface="+mj-lt"/>
                <a:ea typeface="+mj-ea"/>
                <a:cs typeface="+mj-cs"/>
                <a:sym typeface="Gill Sans"/>
              </a:defRPr>
            </a:lvl1pPr>
          </a:lstStyle>
          <a:p>
            <a:pPr lvl="0">
              <a:defRPr sz="1800"/>
            </a:pPr>
            <a:r>
              <a:rPr sz="8400"/>
              <a:t>Texte du titre</a:t>
            </a:r>
          </a:p>
        </p:txBody>
      </p:sp>
      <p:sp>
        <p:nvSpPr>
          <p:cNvPr id="36" name="Shape 36"/>
          <p:cNvSpPr>
            <a:spLocks noGrp="1"/>
          </p:cNvSpPr>
          <p:nvPr>
            <p:ph type="body" idx="1"/>
          </p:nvPr>
        </p:nvSpPr>
        <p:spPr>
          <a:xfrm>
            <a:off x="1270000" y="2705537"/>
            <a:ext cx="5041900" cy="5841126"/>
          </a:xfrm>
          <a:prstGeom prst="rect">
            <a:avLst/>
          </a:prstGeom>
        </p:spPr>
        <p:txBody>
          <a:bodyPr lIns="0" tIns="0" rIns="0" bIns="0" anchor="ctr"/>
          <a:lstStyle>
            <a:lvl1pPr marL="760412" indent="-493712" algn="ctr">
              <a:lnSpc>
                <a:spcPct val="100000"/>
              </a:lnSpc>
              <a:spcBef>
                <a:spcPts val="3800"/>
              </a:spcBef>
              <a:buClrTx/>
              <a:buSzPct val="171000"/>
              <a:buFontTx/>
              <a:defRPr sz="3200">
                <a:latin typeface="+mj-lt"/>
                <a:ea typeface="+mj-ea"/>
                <a:cs typeface="+mj-cs"/>
                <a:sym typeface="Gill Sans"/>
              </a:defRPr>
            </a:lvl1pPr>
            <a:lvl2pPr marL="1588911" indent="-877711" algn="ctr">
              <a:lnSpc>
                <a:spcPct val="100000"/>
              </a:lnSpc>
              <a:spcBef>
                <a:spcPts val="3800"/>
              </a:spcBef>
              <a:buClrTx/>
              <a:buSzPct val="171000"/>
              <a:buFontTx/>
              <a:defRPr sz="3200">
                <a:latin typeface="+mj-lt"/>
                <a:ea typeface="+mj-ea"/>
                <a:cs typeface="+mj-cs"/>
                <a:sym typeface="Gill Sans"/>
              </a:defRPr>
            </a:lvl2pPr>
            <a:lvl3pPr marL="2033411" indent="-877711" algn="ctr">
              <a:lnSpc>
                <a:spcPct val="100000"/>
              </a:lnSpc>
              <a:spcBef>
                <a:spcPts val="3800"/>
              </a:spcBef>
              <a:buClrTx/>
              <a:buSzPct val="171000"/>
              <a:buFontTx/>
              <a:defRPr sz="3200">
                <a:latin typeface="+mj-lt"/>
                <a:ea typeface="+mj-ea"/>
                <a:cs typeface="+mj-cs"/>
                <a:sym typeface="Gill Sans"/>
              </a:defRPr>
            </a:lvl3pPr>
            <a:lvl4pPr marL="2477911" indent="-877711" algn="ctr">
              <a:lnSpc>
                <a:spcPct val="100000"/>
              </a:lnSpc>
              <a:spcBef>
                <a:spcPts val="3800"/>
              </a:spcBef>
              <a:buClrTx/>
              <a:buSzPct val="171000"/>
              <a:buFontTx/>
              <a:defRPr sz="3200">
                <a:latin typeface="+mj-lt"/>
                <a:ea typeface="+mj-ea"/>
                <a:cs typeface="+mj-cs"/>
                <a:sym typeface="Gill Sans"/>
              </a:defRPr>
            </a:lvl4pPr>
            <a:lvl5pPr marL="2922411" indent="-877711" algn="ctr">
              <a:lnSpc>
                <a:spcPct val="100000"/>
              </a:lnSpc>
              <a:spcBef>
                <a:spcPts val="3800"/>
              </a:spcBef>
              <a:buClrTx/>
              <a:buSzPct val="171000"/>
              <a:buFontTx/>
              <a:defRPr sz="3200">
                <a:latin typeface="+mj-lt"/>
                <a:ea typeface="+mj-ea"/>
                <a:cs typeface="+mj-cs"/>
                <a:sym typeface="Gill Sans"/>
              </a:defRPr>
            </a:lvl5pPr>
          </a:lstStyle>
          <a:p>
            <a:pPr lvl="0">
              <a:defRPr sz="1800"/>
            </a:pPr>
            <a:r>
              <a:rPr sz="3200"/>
              <a:t>Texte niveau 1</a:t>
            </a:r>
          </a:p>
          <a:p>
            <a:pPr lvl="1">
              <a:defRPr sz="1800"/>
            </a:pPr>
            <a:r>
              <a:rPr sz="3200"/>
              <a:t>Texte niveau 2</a:t>
            </a:r>
          </a:p>
          <a:p>
            <a:pPr lvl="2">
              <a:defRPr sz="1800"/>
            </a:pPr>
            <a:r>
              <a:rPr sz="3200"/>
              <a:t>Texte niveau 3</a:t>
            </a:r>
          </a:p>
          <a:p>
            <a:pPr lvl="3">
              <a:defRPr sz="1800"/>
            </a:pPr>
            <a:r>
              <a:rPr sz="3200"/>
              <a:t>Texte niveau 4</a:t>
            </a:r>
          </a:p>
          <a:p>
            <a:pPr lvl="4">
              <a:defRPr sz="1800"/>
            </a:pPr>
            <a:r>
              <a:rPr sz="3200"/>
              <a:t>Texte niveau 5</a:t>
            </a: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38" name="Shape 38"/>
          <p:cNvSpPr>
            <a:spLocks noGrp="1"/>
          </p:cNvSpPr>
          <p:nvPr>
            <p:ph type="title"/>
          </p:nvPr>
        </p:nvSpPr>
        <p:spPr>
          <a:xfrm>
            <a:off x="1270000" y="177800"/>
            <a:ext cx="10464800" cy="2590800"/>
          </a:xfrm>
          <a:prstGeom prst="rect">
            <a:avLst/>
          </a:prstGeom>
        </p:spPr>
        <p:txBody>
          <a:bodyPr lIns="0" tIns="0" rIns="0" bIns="0"/>
          <a:lstStyle>
            <a:lvl1pPr algn="ctr">
              <a:lnSpc>
                <a:spcPct val="100000"/>
              </a:lnSpc>
              <a:defRPr sz="8400">
                <a:latin typeface="+mj-lt"/>
                <a:ea typeface="+mj-ea"/>
                <a:cs typeface="+mj-cs"/>
                <a:sym typeface="Gill Sans"/>
              </a:defRPr>
            </a:lvl1pPr>
          </a:lstStyle>
          <a:p>
            <a:pPr lvl="0">
              <a:defRPr sz="1800"/>
            </a:pPr>
            <a:r>
              <a:rPr sz="8400"/>
              <a:t>Texte du titre</a:t>
            </a:r>
          </a:p>
        </p:txBody>
      </p:sp>
      <p:sp>
        <p:nvSpPr>
          <p:cNvPr id="39" name="Shape 39"/>
          <p:cNvSpPr>
            <a:spLocks noGrp="1"/>
          </p:cNvSpPr>
          <p:nvPr>
            <p:ph type="body" idx="1"/>
          </p:nvPr>
        </p:nvSpPr>
        <p:spPr>
          <a:xfrm>
            <a:off x="1270000" y="2768600"/>
            <a:ext cx="10464800" cy="6985000"/>
          </a:xfrm>
          <a:prstGeom prst="rect">
            <a:avLst/>
          </a:prstGeom>
        </p:spPr>
        <p:txBody>
          <a:bodyPr lIns="0" tIns="0" rIns="0" bIns="0"/>
          <a:lstStyle>
            <a:lvl1pPr marL="760412" indent="-493712" algn="ctr">
              <a:lnSpc>
                <a:spcPct val="100000"/>
              </a:lnSpc>
              <a:spcBef>
                <a:spcPts val="3800"/>
              </a:spcBef>
              <a:buClrTx/>
              <a:buSzPct val="171000"/>
              <a:buFontTx/>
              <a:defRPr sz="3200">
                <a:latin typeface="+mj-lt"/>
                <a:ea typeface="+mj-ea"/>
                <a:cs typeface="+mj-cs"/>
                <a:sym typeface="Gill Sans"/>
              </a:defRPr>
            </a:lvl1pPr>
            <a:lvl2pPr marL="1588911" indent="-877711" algn="ctr">
              <a:lnSpc>
                <a:spcPct val="100000"/>
              </a:lnSpc>
              <a:spcBef>
                <a:spcPts val="3800"/>
              </a:spcBef>
              <a:buClrTx/>
              <a:buSzPct val="171000"/>
              <a:buFontTx/>
              <a:defRPr sz="3200">
                <a:latin typeface="+mj-lt"/>
                <a:ea typeface="+mj-ea"/>
                <a:cs typeface="+mj-cs"/>
                <a:sym typeface="Gill Sans"/>
              </a:defRPr>
            </a:lvl2pPr>
            <a:lvl3pPr marL="2033411" indent="-877711" algn="ctr">
              <a:lnSpc>
                <a:spcPct val="100000"/>
              </a:lnSpc>
              <a:spcBef>
                <a:spcPts val="3800"/>
              </a:spcBef>
              <a:buClrTx/>
              <a:buSzPct val="171000"/>
              <a:buFontTx/>
              <a:defRPr sz="3200">
                <a:latin typeface="+mj-lt"/>
                <a:ea typeface="+mj-ea"/>
                <a:cs typeface="+mj-cs"/>
                <a:sym typeface="Gill Sans"/>
              </a:defRPr>
            </a:lvl3pPr>
            <a:lvl4pPr marL="2477911" indent="-877711" algn="ctr">
              <a:lnSpc>
                <a:spcPct val="100000"/>
              </a:lnSpc>
              <a:spcBef>
                <a:spcPts val="3800"/>
              </a:spcBef>
              <a:buClrTx/>
              <a:buSzPct val="171000"/>
              <a:buFontTx/>
              <a:defRPr sz="3200">
                <a:latin typeface="+mj-lt"/>
                <a:ea typeface="+mj-ea"/>
                <a:cs typeface="+mj-cs"/>
                <a:sym typeface="Gill Sans"/>
              </a:defRPr>
            </a:lvl4pPr>
            <a:lvl5pPr marL="2922411" indent="-877711" algn="ctr">
              <a:lnSpc>
                <a:spcPct val="100000"/>
              </a:lnSpc>
              <a:spcBef>
                <a:spcPts val="3800"/>
              </a:spcBef>
              <a:buClrTx/>
              <a:buSzPct val="171000"/>
              <a:buFontTx/>
              <a:defRPr sz="3200">
                <a:latin typeface="+mj-lt"/>
                <a:ea typeface="+mj-ea"/>
                <a:cs typeface="+mj-cs"/>
                <a:sym typeface="Gill Sans"/>
              </a:defRPr>
            </a:lvl5pPr>
          </a:lstStyle>
          <a:p>
            <a:pPr lvl="0">
              <a:defRPr sz="1800"/>
            </a:pPr>
            <a:r>
              <a:rPr sz="3200"/>
              <a:t>Texte niveau 1</a:t>
            </a:r>
          </a:p>
          <a:p>
            <a:pPr lvl="1">
              <a:defRPr sz="1800"/>
            </a:pPr>
            <a:r>
              <a:rPr sz="3200"/>
              <a:t>Texte niveau 2</a:t>
            </a:r>
          </a:p>
          <a:p>
            <a:pPr lvl="2">
              <a:defRPr sz="1800"/>
            </a:pPr>
            <a:r>
              <a:rPr sz="3200"/>
              <a:t>Texte niveau 3</a:t>
            </a:r>
          </a:p>
          <a:p>
            <a:pPr lvl="3">
              <a:defRPr sz="1800"/>
            </a:pPr>
            <a:r>
              <a:rPr sz="3200"/>
              <a:t>Texte niveau 4</a:t>
            </a:r>
          </a:p>
          <a:p>
            <a:pPr lvl="4">
              <a:defRPr sz="1800"/>
            </a:pPr>
            <a:r>
              <a:rPr sz="3200"/>
              <a:t>Texte niveau 5</a:t>
            </a: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41" name="Shape 41"/>
          <p:cNvSpPr>
            <a:spLocks noGrp="1"/>
          </p:cNvSpPr>
          <p:nvPr>
            <p:ph type="title"/>
          </p:nvPr>
        </p:nvSpPr>
        <p:spPr>
          <a:xfrm>
            <a:off x="1270000" y="240862"/>
            <a:ext cx="10464800" cy="2464676"/>
          </a:xfrm>
          <a:prstGeom prst="rect">
            <a:avLst/>
          </a:prstGeom>
        </p:spPr>
        <p:txBody>
          <a:bodyPr lIns="0" tIns="0" rIns="0" bIns="0"/>
          <a:lstStyle>
            <a:lvl1pPr algn="ctr">
              <a:lnSpc>
                <a:spcPct val="100000"/>
              </a:lnSpc>
              <a:defRPr sz="8400">
                <a:latin typeface="+mj-lt"/>
                <a:ea typeface="+mj-ea"/>
                <a:cs typeface="+mj-cs"/>
                <a:sym typeface="Gill Sans"/>
              </a:defRPr>
            </a:lvl1pPr>
          </a:lstStyle>
          <a:p>
            <a:pPr lvl="0">
              <a:defRPr sz="1800"/>
            </a:pPr>
            <a:r>
              <a:rPr sz="8400"/>
              <a:t>Texte du titre</a:t>
            </a:r>
          </a:p>
        </p:txBody>
      </p:sp>
      <p:sp>
        <p:nvSpPr>
          <p:cNvPr id="42" name="Shape 42"/>
          <p:cNvSpPr>
            <a:spLocks noGrp="1"/>
          </p:cNvSpPr>
          <p:nvPr>
            <p:ph type="body" idx="1"/>
          </p:nvPr>
        </p:nvSpPr>
        <p:spPr>
          <a:xfrm>
            <a:off x="7772400" y="2705537"/>
            <a:ext cx="3962400" cy="5841126"/>
          </a:xfrm>
          <a:prstGeom prst="rect">
            <a:avLst/>
          </a:prstGeom>
        </p:spPr>
        <p:txBody>
          <a:bodyPr lIns="0" tIns="0" rIns="0" bIns="0" anchor="ctr"/>
          <a:lstStyle>
            <a:lvl1pPr marL="760412" indent="-493712" algn="ctr">
              <a:lnSpc>
                <a:spcPct val="100000"/>
              </a:lnSpc>
              <a:spcBef>
                <a:spcPts val="3800"/>
              </a:spcBef>
              <a:buClrTx/>
              <a:buSzPct val="171000"/>
              <a:buFontTx/>
              <a:defRPr sz="3200">
                <a:latin typeface="+mj-lt"/>
                <a:ea typeface="+mj-ea"/>
                <a:cs typeface="+mj-cs"/>
                <a:sym typeface="Gill Sans"/>
              </a:defRPr>
            </a:lvl1pPr>
            <a:lvl2pPr marL="1588911" indent="-877711" algn="ctr">
              <a:lnSpc>
                <a:spcPct val="100000"/>
              </a:lnSpc>
              <a:spcBef>
                <a:spcPts val="3800"/>
              </a:spcBef>
              <a:buClrTx/>
              <a:buSzPct val="171000"/>
              <a:buFontTx/>
              <a:defRPr sz="3200">
                <a:latin typeface="+mj-lt"/>
                <a:ea typeface="+mj-ea"/>
                <a:cs typeface="+mj-cs"/>
                <a:sym typeface="Gill Sans"/>
              </a:defRPr>
            </a:lvl2pPr>
            <a:lvl3pPr marL="2033411" indent="-877711" algn="ctr">
              <a:lnSpc>
                <a:spcPct val="100000"/>
              </a:lnSpc>
              <a:spcBef>
                <a:spcPts val="3800"/>
              </a:spcBef>
              <a:buClrTx/>
              <a:buSzPct val="171000"/>
              <a:buFontTx/>
              <a:defRPr sz="3200">
                <a:latin typeface="+mj-lt"/>
                <a:ea typeface="+mj-ea"/>
                <a:cs typeface="+mj-cs"/>
                <a:sym typeface="Gill Sans"/>
              </a:defRPr>
            </a:lvl3pPr>
            <a:lvl4pPr marL="2477911" indent="-877711" algn="ctr">
              <a:lnSpc>
                <a:spcPct val="100000"/>
              </a:lnSpc>
              <a:spcBef>
                <a:spcPts val="3800"/>
              </a:spcBef>
              <a:buClrTx/>
              <a:buSzPct val="171000"/>
              <a:buFontTx/>
              <a:defRPr sz="3200">
                <a:latin typeface="+mj-lt"/>
                <a:ea typeface="+mj-ea"/>
                <a:cs typeface="+mj-cs"/>
                <a:sym typeface="Gill Sans"/>
              </a:defRPr>
            </a:lvl4pPr>
            <a:lvl5pPr marL="2922411" indent="-877711" algn="ctr">
              <a:lnSpc>
                <a:spcPct val="100000"/>
              </a:lnSpc>
              <a:spcBef>
                <a:spcPts val="3800"/>
              </a:spcBef>
              <a:buClrTx/>
              <a:buSzPct val="171000"/>
              <a:buFontTx/>
              <a:defRPr sz="3200">
                <a:latin typeface="+mj-lt"/>
                <a:ea typeface="+mj-ea"/>
                <a:cs typeface="+mj-cs"/>
                <a:sym typeface="Gill Sans"/>
              </a:defRPr>
            </a:lvl5pPr>
          </a:lstStyle>
          <a:p>
            <a:pPr lvl="0">
              <a:defRPr sz="1800"/>
            </a:pPr>
            <a:r>
              <a:rPr sz="3200"/>
              <a:t>Texte niveau 1</a:t>
            </a:r>
          </a:p>
          <a:p>
            <a:pPr lvl="1">
              <a:defRPr sz="1800"/>
            </a:pPr>
            <a:r>
              <a:rPr sz="3200"/>
              <a:t>Texte niveau 2</a:t>
            </a:r>
          </a:p>
          <a:p>
            <a:pPr lvl="2">
              <a:defRPr sz="1800"/>
            </a:pPr>
            <a:r>
              <a:rPr sz="3200"/>
              <a:t>Texte niveau 3</a:t>
            </a:r>
          </a:p>
          <a:p>
            <a:pPr lvl="3">
              <a:defRPr sz="1800"/>
            </a:pPr>
            <a:r>
              <a:rPr sz="3200"/>
              <a:t>Texte niveau 4</a:t>
            </a:r>
          </a:p>
          <a:p>
            <a:pPr lvl="4">
              <a:defRPr sz="1800"/>
            </a:pPr>
            <a:r>
              <a:rPr sz="3200"/>
              <a:t>Texte niveau 5</a:t>
            </a: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44" name="Shape 44"/>
          <p:cNvSpPr>
            <a:spLocks noGrp="1"/>
          </p:cNvSpPr>
          <p:nvPr>
            <p:ph type="title"/>
          </p:nvPr>
        </p:nvSpPr>
        <p:spPr>
          <a:xfrm>
            <a:off x="1270000" y="240862"/>
            <a:ext cx="10464800" cy="2464676"/>
          </a:xfrm>
          <a:prstGeom prst="rect">
            <a:avLst/>
          </a:prstGeom>
        </p:spPr>
        <p:txBody>
          <a:bodyPr lIns="0" tIns="0" rIns="0" bIns="0"/>
          <a:lstStyle>
            <a:lvl1pPr algn="ctr">
              <a:lnSpc>
                <a:spcPct val="100000"/>
              </a:lnSpc>
              <a:defRPr sz="8400">
                <a:latin typeface="+mj-lt"/>
                <a:ea typeface="+mj-ea"/>
                <a:cs typeface="+mj-cs"/>
                <a:sym typeface="Gill Sans"/>
              </a:defRPr>
            </a:lvl1pPr>
          </a:lstStyle>
          <a:p>
            <a:pPr lvl="0">
              <a:defRPr sz="1800"/>
            </a:pPr>
            <a:r>
              <a:rPr sz="8400"/>
              <a:t>Texte du titre</a:t>
            </a:r>
          </a:p>
        </p:txBody>
      </p:sp>
      <p:sp>
        <p:nvSpPr>
          <p:cNvPr id="45" name="Shape 45"/>
          <p:cNvSpPr>
            <a:spLocks noGrp="1"/>
          </p:cNvSpPr>
          <p:nvPr>
            <p:ph type="body" idx="1"/>
          </p:nvPr>
        </p:nvSpPr>
        <p:spPr>
          <a:xfrm>
            <a:off x="1270000" y="2705537"/>
            <a:ext cx="5041900" cy="5841126"/>
          </a:xfrm>
          <a:prstGeom prst="rect">
            <a:avLst/>
          </a:prstGeom>
        </p:spPr>
        <p:txBody>
          <a:bodyPr lIns="0" tIns="0" rIns="0" bIns="0" anchor="ctr"/>
          <a:lstStyle>
            <a:lvl1pPr marL="760412" indent="-493712" algn="ctr">
              <a:lnSpc>
                <a:spcPct val="100000"/>
              </a:lnSpc>
              <a:spcBef>
                <a:spcPts val="3800"/>
              </a:spcBef>
              <a:buClrTx/>
              <a:buSzPct val="171000"/>
              <a:buFontTx/>
              <a:defRPr sz="3200">
                <a:latin typeface="+mj-lt"/>
                <a:ea typeface="+mj-ea"/>
                <a:cs typeface="+mj-cs"/>
                <a:sym typeface="Gill Sans"/>
              </a:defRPr>
            </a:lvl1pPr>
            <a:lvl2pPr marL="1588911" indent="-877711" algn="ctr">
              <a:lnSpc>
                <a:spcPct val="100000"/>
              </a:lnSpc>
              <a:spcBef>
                <a:spcPts val="3800"/>
              </a:spcBef>
              <a:buClrTx/>
              <a:buSzPct val="171000"/>
              <a:buFontTx/>
              <a:defRPr sz="3200">
                <a:latin typeface="+mj-lt"/>
                <a:ea typeface="+mj-ea"/>
                <a:cs typeface="+mj-cs"/>
                <a:sym typeface="Gill Sans"/>
              </a:defRPr>
            </a:lvl2pPr>
            <a:lvl3pPr marL="2033411" indent="-877711" algn="ctr">
              <a:lnSpc>
                <a:spcPct val="100000"/>
              </a:lnSpc>
              <a:spcBef>
                <a:spcPts val="3800"/>
              </a:spcBef>
              <a:buClrTx/>
              <a:buSzPct val="171000"/>
              <a:buFontTx/>
              <a:defRPr sz="3200">
                <a:latin typeface="+mj-lt"/>
                <a:ea typeface="+mj-ea"/>
                <a:cs typeface="+mj-cs"/>
                <a:sym typeface="Gill Sans"/>
              </a:defRPr>
            </a:lvl3pPr>
            <a:lvl4pPr marL="2477911" indent="-877711" algn="ctr">
              <a:lnSpc>
                <a:spcPct val="100000"/>
              </a:lnSpc>
              <a:spcBef>
                <a:spcPts val="3800"/>
              </a:spcBef>
              <a:buClrTx/>
              <a:buSzPct val="171000"/>
              <a:buFontTx/>
              <a:defRPr sz="3200">
                <a:latin typeface="+mj-lt"/>
                <a:ea typeface="+mj-ea"/>
                <a:cs typeface="+mj-cs"/>
                <a:sym typeface="Gill Sans"/>
              </a:defRPr>
            </a:lvl4pPr>
            <a:lvl5pPr marL="2922411" indent="-877711" algn="ctr">
              <a:lnSpc>
                <a:spcPct val="100000"/>
              </a:lnSpc>
              <a:spcBef>
                <a:spcPts val="3800"/>
              </a:spcBef>
              <a:buClrTx/>
              <a:buSzPct val="171000"/>
              <a:buFontTx/>
              <a:defRPr sz="3200">
                <a:latin typeface="+mj-lt"/>
                <a:ea typeface="+mj-ea"/>
                <a:cs typeface="+mj-cs"/>
                <a:sym typeface="Gill Sans"/>
              </a:defRPr>
            </a:lvl5pPr>
          </a:lstStyle>
          <a:p>
            <a:pPr lvl="0">
              <a:defRPr sz="1800"/>
            </a:pPr>
            <a:r>
              <a:rPr sz="3200"/>
              <a:t>Texte niveau 1</a:t>
            </a:r>
          </a:p>
          <a:p>
            <a:pPr lvl="1">
              <a:defRPr sz="1800"/>
            </a:pPr>
            <a:r>
              <a:rPr sz="3200"/>
              <a:t>Texte niveau 2</a:t>
            </a:r>
          </a:p>
          <a:p>
            <a:pPr lvl="2">
              <a:defRPr sz="1800"/>
            </a:pPr>
            <a:r>
              <a:rPr sz="3200"/>
              <a:t>Texte niveau 3</a:t>
            </a:r>
          </a:p>
          <a:p>
            <a:pPr lvl="3">
              <a:defRPr sz="1800"/>
            </a:pPr>
            <a:r>
              <a:rPr sz="3200"/>
              <a:t>Texte niveau 4</a:t>
            </a:r>
          </a:p>
          <a:p>
            <a:pPr lvl="4">
              <a:defRPr sz="1800"/>
            </a:pPr>
            <a:r>
              <a:rPr sz="3200"/>
              <a:t>Texte niveau 5</a:t>
            </a: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re et sous-titre">
    <p:spTree>
      <p:nvGrpSpPr>
        <p:cNvPr id="1" name=""/>
        <p:cNvGrpSpPr/>
        <p:nvPr/>
      </p:nvGrpSpPr>
      <p:grpSpPr>
        <a:xfrm>
          <a:off x="0" y="0"/>
          <a:ext cx="0" cy="0"/>
          <a:chOff x="0" y="0"/>
          <a:chExt cx="0" cy="0"/>
        </a:xfrm>
      </p:grpSpPr>
      <p:sp>
        <p:nvSpPr>
          <p:cNvPr id="48" name="Shape 48"/>
          <p:cNvSpPr>
            <a:spLocks noGrp="1"/>
          </p:cNvSpPr>
          <p:nvPr>
            <p:ph type="title"/>
          </p:nvPr>
        </p:nvSpPr>
        <p:spPr>
          <a:xfrm>
            <a:off x="1270000" y="1638300"/>
            <a:ext cx="10464800" cy="3302000"/>
          </a:xfrm>
          <a:prstGeom prst="rect">
            <a:avLst/>
          </a:prstGeom>
        </p:spPr>
        <p:txBody>
          <a:bodyPr lIns="0" tIns="0" rIns="0" bIns="0" anchor="b">
            <a:normAutofit/>
          </a:bodyPr>
          <a:lstStyle>
            <a:lvl1pPr algn="ctr" defTabSz="584200">
              <a:lnSpc>
                <a:spcPct val="100000"/>
              </a:lnSpc>
              <a:defRPr sz="8000">
                <a:latin typeface="Helvetica Light"/>
                <a:ea typeface="Helvetica Light"/>
                <a:cs typeface="Helvetica Light"/>
                <a:sym typeface="Helvetica Light"/>
              </a:defRPr>
            </a:lvl1pPr>
          </a:lstStyle>
          <a:p>
            <a:pPr lvl="0">
              <a:defRPr sz="1800"/>
            </a:pPr>
            <a:r>
              <a:rPr sz="8000"/>
              <a:t>Texte du titre</a:t>
            </a:r>
          </a:p>
        </p:txBody>
      </p:sp>
      <p:sp>
        <p:nvSpPr>
          <p:cNvPr id="49" name="Shape 49"/>
          <p:cNvSpPr>
            <a:spLocks noGrp="1"/>
          </p:cNvSpPr>
          <p:nvPr>
            <p:ph type="body" idx="1"/>
          </p:nvPr>
        </p:nvSpPr>
        <p:spPr>
          <a:xfrm>
            <a:off x="1270000" y="5029200"/>
            <a:ext cx="10464800" cy="1130300"/>
          </a:xfrm>
          <a:prstGeom prst="rect">
            <a:avLst/>
          </a:prstGeom>
        </p:spPr>
        <p:txBody>
          <a:bodyPr lIns="0" tIns="0" rIns="0" bIns="0">
            <a:normAutofit/>
          </a:bodyPr>
          <a:lstStyle>
            <a:lvl1pPr marL="0" indent="0" algn="ctr" defTabSz="584200">
              <a:lnSpc>
                <a:spcPct val="100000"/>
              </a:lnSpc>
              <a:spcBef>
                <a:spcPts val="0"/>
              </a:spcBef>
              <a:buClrTx/>
              <a:buSzTx/>
              <a:buFontTx/>
              <a:buNone/>
              <a:defRPr sz="3200">
                <a:latin typeface="Helvetica Light"/>
                <a:ea typeface="Helvetica Light"/>
                <a:cs typeface="Helvetica Light"/>
                <a:sym typeface="Helvetica Light"/>
              </a:defRPr>
            </a:lvl1pPr>
            <a:lvl2pPr marL="0" indent="228600" algn="ctr" defTabSz="584200">
              <a:lnSpc>
                <a:spcPct val="100000"/>
              </a:lnSpc>
              <a:spcBef>
                <a:spcPts val="0"/>
              </a:spcBef>
              <a:buClrTx/>
              <a:buSzTx/>
              <a:buFontTx/>
              <a:buNone/>
              <a:defRPr sz="3200">
                <a:latin typeface="Helvetica Light"/>
                <a:ea typeface="Helvetica Light"/>
                <a:cs typeface="Helvetica Light"/>
                <a:sym typeface="Helvetica Light"/>
              </a:defRPr>
            </a:lvl2pPr>
            <a:lvl3pPr marL="0" indent="457200" algn="ctr" defTabSz="584200">
              <a:lnSpc>
                <a:spcPct val="100000"/>
              </a:lnSpc>
              <a:spcBef>
                <a:spcPts val="0"/>
              </a:spcBef>
              <a:buClrTx/>
              <a:buSzTx/>
              <a:buFontTx/>
              <a:buNone/>
              <a:defRPr sz="3200">
                <a:latin typeface="Helvetica Light"/>
                <a:ea typeface="Helvetica Light"/>
                <a:cs typeface="Helvetica Light"/>
                <a:sym typeface="Helvetica Light"/>
              </a:defRPr>
            </a:lvl3pPr>
            <a:lvl4pPr marL="0" indent="685800" algn="ctr" defTabSz="584200">
              <a:lnSpc>
                <a:spcPct val="100000"/>
              </a:lnSpc>
              <a:spcBef>
                <a:spcPts val="0"/>
              </a:spcBef>
              <a:buClrTx/>
              <a:buSzTx/>
              <a:buFontTx/>
              <a:buNone/>
              <a:defRPr sz="3200">
                <a:latin typeface="Helvetica Light"/>
                <a:ea typeface="Helvetica Light"/>
                <a:cs typeface="Helvetica Light"/>
                <a:sym typeface="Helvetica Light"/>
              </a:defRPr>
            </a:lvl4pPr>
            <a:lvl5pPr marL="0" indent="914400" algn="ctr" defTabSz="584200">
              <a:lnSpc>
                <a:spcPct val="100000"/>
              </a:lnSpc>
              <a:spcBef>
                <a:spcPts val="0"/>
              </a:spcBef>
              <a:buClrTx/>
              <a:buSzTx/>
              <a:buFontTx/>
              <a:buNone/>
              <a:defRPr sz="3200">
                <a:latin typeface="Helvetica Light"/>
                <a:ea typeface="Helvetica Light"/>
                <a:cs typeface="Helvetica Light"/>
                <a:sym typeface="Helvetica Light"/>
              </a:defRPr>
            </a:lvl5pPr>
          </a:lstStyle>
          <a:p>
            <a:pPr lvl="0">
              <a:defRPr sz="1800"/>
            </a:pPr>
            <a:r>
              <a:rPr sz="3200"/>
              <a:t>Texte niveau 1</a:t>
            </a:r>
          </a:p>
          <a:p>
            <a:pPr lvl="1">
              <a:defRPr sz="1800"/>
            </a:pPr>
            <a:r>
              <a:rPr sz="3200"/>
              <a:t>Texte niveau 2</a:t>
            </a:r>
          </a:p>
          <a:p>
            <a:pPr lvl="2">
              <a:defRPr sz="1800"/>
            </a:pPr>
            <a:r>
              <a:rPr sz="3200"/>
              <a:t>Texte niveau 3</a:t>
            </a:r>
          </a:p>
          <a:p>
            <a:pPr lvl="3">
              <a:defRPr sz="1800"/>
            </a:pPr>
            <a:r>
              <a:rPr sz="3200"/>
              <a:t>Texte niveau 4</a:t>
            </a:r>
          </a:p>
          <a:p>
            <a:pPr lvl="4">
              <a:defRPr sz="1800"/>
            </a:pPr>
            <a:r>
              <a:rPr sz="3200"/>
              <a:t>Texte niveau 5</a:t>
            </a: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re chapitre">
    <p:spTree>
      <p:nvGrpSpPr>
        <p:cNvPr id="1" name=""/>
        <p:cNvGrpSpPr/>
        <p:nvPr/>
      </p:nvGrpSpPr>
      <p:grpSpPr>
        <a:xfrm>
          <a:off x="0" y="0"/>
          <a:ext cx="0" cy="0"/>
          <a:chOff x="0" y="0"/>
          <a:chExt cx="0" cy="0"/>
        </a:xfrm>
      </p:grpSpPr>
      <p:sp>
        <p:nvSpPr>
          <p:cNvPr id="51" name="Shape 51"/>
          <p:cNvSpPr/>
          <p:nvPr/>
        </p:nvSpPr>
        <p:spPr>
          <a:xfrm>
            <a:off x="-21432" y="0"/>
            <a:ext cx="14004132" cy="9753600"/>
          </a:xfrm>
          <a:prstGeom prst="rect">
            <a:avLst/>
          </a:prstGeom>
          <a:solidFill>
            <a:srgbClr val="FFFA00"/>
          </a:solidFill>
          <a:ln w="25400">
            <a:solidFill>
              <a:srgbClr val="FDFB42"/>
            </a:solidFill>
            <a:round/>
          </a:ln>
        </p:spPr>
        <p:txBody>
          <a:bodyPr lIns="0" tIns="0" rIns="0" bIns="0"/>
          <a:lstStyle/>
          <a:p>
            <a:pPr lvl="0" algn="l" defTabSz="457200">
              <a:defRPr sz="1800"/>
            </a:pPr>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re chapitre">
    <p:spTree>
      <p:nvGrpSpPr>
        <p:cNvPr id="1" name=""/>
        <p:cNvGrpSpPr/>
        <p:nvPr/>
      </p:nvGrpSpPr>
      <p:grpSpPr>
        <a:xfrm>
          <a:off x="0" y="0"/>
          <a:ext cx="0" cy="0"/>
          <a:chOff x="0" y="0"/>
          <a:chExt cx="0" cy="0"/>
        </a:xfrm>
      </p:grpSpPr>
      <p:sp>
        <p:nvSpPr>
          <p:cNvPr id="53" name="Shape 53"/>
          <p:cNvSpPr/>
          <p:nvPr/>
        </p:nvSpPr>
        <p:spPr>
          <a:xfrm>
            <a:off x="-1729086" y="-1157734"/>
            <a:ext cx="15869842" cy="11417201"/>
          </a:xfrm>
          <a:prstGeom prst="rect">
            <a:avLst/>
          </a:prstGeom>
          <a:solidFill>
            <a:srgbClr val="0067A0"/>
          </a:solidFill>
          <a:ln w="12700">
            <a:miter lim="400000"/>
          </a:ln>
        </p:spPr>
        <p:txBody>
          <a:bodyPr lIns="0" tIns="0" rIns="0" bIns="0"/>
          <a:lstStyle/>
          <a:p>
            <a:pPr lvl="0"/>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Puce">
    <p:spTree>
      <p:nvGrpSpPr>
        <p:cNvPr id="1" name=""/>
        <p:cNvGrpSpPr/>
        <p:nvPr/>
      </p:nvGrpSpPr>
      <p:grpSpPr>
        <a:xfrm>
          <a:off x="0" y="0"/>
          <a:ext cx="0" cy="0"/>
          <a:chOff x="0" y="0"/>
          <a:chExt cx="0" cy="0"/>
        </a:xfrm>
      </p:grpSpPr>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Noir">
    <p:spTree>
      <p:nvGrpSpPr>
        <p:cNvPr id="1" name=""/>
        <p:cNvGrpSpPr/>
        <p:nvPr/>
      </p:nvGrpSpPr>
      <p:grpSpPr>
        <a:xfrm>
          <a:off x="0" y="0"/>
          <a:ext cx="0" cy="0"/>
          <a:chOff x="0" y="0"/>
          <a:chExt cx="0" cy="0"/>
        </a:xfrm>
      </p:grpSpPr>
      <p:sp>
        <p:nvSpPr>
          <p:cNvPr id="56" name="Shape 56"/>
          <p:cNvSpPr/>
          <p:nvPr/>
        </p:nvSpPr>
        <p:spPr>
          <a:xfrm>
            <a:off x="-131975" y="-60245"/>
            <a:ext cx="13443851" cy="9874090"/>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lIns="27093" tIns="27093" rIns="27093" bIns="27093" anchor="ctr"/>
          <a:lstStyle/>
          <a:p>
            <a:pPr lvl="0" algn="l" defTabSz="457200">
              <a:defRPr sz="1800"/>
            </a:pPr>
            <a:endParaRPr sz="1300">
              <a:solidFill>
                <a:srgbClr val="232323"/>
              </a:solidFill>
              <a:latin typeface="Arial"/>
              <a:ea typeface="Arial"/>
              <a:cs typeface="Arial"/>
              <a:sym typeface="Arial"/>
            </a:endParaRPr>
          </a:p>
          <a:p>
            <a:pPr lvl="0" algn="l" defTabSz="457200">
              <a:defRPr sz="1800"/>
            </a:pPr>
            <a:endParaRPr sz="1600">
              <a:latin typeface="Arial"/>
              <a:ea typeface="Arial"/>
              <a:cs typeface="Arial"/>
              <a:sym typeface="Arial"/>
            </a:endParaRPr>
          </a:p>
          <a:p>
            <a:pPr lvl="0" algn="l" defTabSz="457200">
              <a:defRPr sz="1800"/>
            </a:pPr>
            <a:endParaRPr sz="1600">
              <a:latin typeface="Arial"/>
              <a:ea typeface="Arial"/>
              <a:cs typeface="Arial"/>
              <a:sym typeface="Arial"/>
            </a:endParaRPr>
          </a:p>
          <a:p>
            <a:pPr lvl="0" algn="l" defTabSz="457200">
              <a:defRPr sz="1800"/>
            </a:pPr>
            <a:endParaRPr sz="1600">
              <a:latin typeface="Arial"/>
              <a:ea typeface="Arial"/>
              <a:cs typeface="Arial"/>
              <a:sym typeface="Arial"/>
            </a:endParaRPr>
          </a:p>
          <a:p>
            <a:pPr lvl="0" algn="l" defTabSz="457200">
              <a:defRPr sz="1800"/>
            </a:pPr>
            <a:endParaRPr sz="1600">
              <a:latin typeface="Arial"/>
              <a:ea typeface="Arial"/>
              <a:cs typeface="Arial"/>
              <a:sym typeface="Arial"/>
            </a:endParaRPr>
          </a:p>
          <a:p>
            <a:pPr lvl="0" algn="l" defTabSz="457200">
              <a:defRPr sz="1800"/>
            </a:pPr>
            <a:endParaRPr sz="1600">
              <a:latin typeface="Arial"/>
              <a:ea typeface="Arial"/>
              <a:cs typeface="Arial"/>
              <a:sym typeface="Arial"/>
            </a:endParaRPr>
          </a:p>
          <a:p>
            <a:pPr lvl="0" algn="l" defTabSz="457200">
              <a:defRPr sz="1800"/>
            </a:pPr>
            <a:endParaRPr sz="1600">
              <a:latin typeface="Arial"/>
              <a:ea typeface="Arial"/>
              <a:cs typeface="Arial"/>
              <a:sym typeface="Arial"/>
            </a:endParaRPr>
          </a:p>
          <a:p>
            <a:pPr lvl="0" algn="l" defTabSz="457200">
              <a:defRPr sz="1800"/>
            </a:pPr>
            <a:endParaRPr sz="1600">
              <a:latin typeface="Arial"/>
              <a:ea typeface="Arial"/>
              <a:cs typeface="Arial"/>
              <a:sym typeface="Arial"/>
            </a:endParaRPr>
          </a:p>
          <a:p>
            <a:pPr lvl="0" algn="l" defTabSz="457200">
              <a:defRPr sz="1800"/>
            </a:pPr>
            <a:endParaRPr sz="1600">
              <a:latin typeface="Arial"/>
              <a:ea typeface="Arial"/>
              <a:cs typeface="Arial"/>
              <a:sym typeface="Arial"/>
            </a:endParaRPr>
          </a:p>
          <a:p>
            <a:pPr lvl="0" algn="l" defTabSz="457200">
              <a:defRPr sz="1800"/>
            </a:pPr>
            <a:endParaRPr sz="1600">
              <a:latin typeface="Arial"/>
              <a:ea typeface="Arial"/>
              <a:cs typeface="Arial"/>
              <a:sym typeface="Arial"/>
            </a:endParaRPr>
          </a:p>
          <a:p>
            <a:pPr lvl="0" algn="l" defTabSz="457200">
              <a:defRPr sz="1800"/>
            </a:pPr>
            <a:endParaRPr sz="1600">
              <a:latin typeface="Arial"/>
              <a:ea typeface="Arial"/>
              <a:cs typeface="Arial"/>
              <a:sym typeface="Arial"/>
            </a:endParaRPr>
          </a:p>
          <a:p>
            <a:pPr lvl="0" algn="l" defTabSz="457200">
              <a:defRPr sz="1800"/>
            </a:pPr>
            <a:endParaRPr sz="1600">
              <a:latin typeface="Arial"/>
              <a:ea typeface="Arial"/>
              <a:cs typeface="Arial"/>
              <a:sym typeface="Arial"/>
            </a:endParaRPr>
          </a:p>
          <a:p>
            <a:pPr lvl="0" algn="l" defTabSz="457200">
              <a:defRPr sz="1800"/>
            </a:pPr>
            <a:endParaRPr sz="1600">
              <a:latin typeface="Arial"/>
              <a:ea typeface="Arial"/>
              <a:cs typeface="Arial"/>
              <a:sym typeface="Arial"/>
            </a:endParaRPr>
          </a:p>
          <a:p>
            <a:pPr lvl="0" algn="l" defTabSz="457200">
              <a:defRPr sz="1800"/>
            </a:pPr>
            <a:endParaRPr sz="1600">
              <a:latin typeface="Arial"/>
              <a:ea typeface="Arial"/>
              <a:cs typeface="Arial"/>
              <a:sym typeface="Arial"/>
            </a:endParaRPr>
          </a:p>
          <a:p>
            <a:pPr lvl="0" algn="l" defTabSz="457200">
              <a:defRPr sz="1800"/>
            </a:pPr>
            <a:endParaRPr sz="1600">
              <a:latin typeface="Arial"/>
              <a:ea typeface="Arial"/>
              <a:cs typeface="Arial"/>
              <a:sym typeface="Arial"/>
            </a:endParaRPr>
          </a:p>
          <a:p>
            <a:pPr lvl="0" algn="l" defTabSz="457200">
              <a:defRPr sz="1800"/>
            </a:pPr>
            <a:endParaRPr sz="1600">
              <a:latin typeface="Arial"/>
              <a:ea typeface="Arial"/>
              <a:cs typeface="Arial"/>
              <a:sym typeface="Arial"/>
            </a:endParaRPr>
          </a:p>
          <a:p>
            <a:pPr lvl="0" algn="l" defTabSz="457200">
              <a:defRPr sz="1800"/>
            </a:pPr>
            <a:endParaRPr sz="1600">
              <a:latin typeface="Arial"/>
              <a:ea typeface="Arial"/>
              <a:cs typeface="Arial"/>
              <a:sym typeface="Arial"/>
            </a:endParaRPr>
          </a:p>
          <a:p>
            <a:pPr lvl="0" algn="l" defTabSz="457200">
              <a:defRPr sz="1800"/>
            </a:pPr>
            <a:endParaRPr sz="1600">
              <a:latin typeface="Arial"/>
              <a:ea typeface="Arial"/>
              <a:cs typeface="Arial"/>
              <a:sym typeface="Arial"/>
            </a:endParaRPr>
          </a:p>
          <a:p>
            <a:pPr lvl="0" algn="l" defTabSz="457200">
              <a:defRPr sz="1800"/>
            </a:pPr>
            <a:endParaRPr sz="1600">
              <a:latin typeface="Arial"/>
              <a:ea typeface="Arial"/>
              <a:cs typeface="Arial"/>
              <a:sym typeface="Arial"/>
            </a:endParaRPr>
          </a:p>
          <a:p>
            <a:pPr lvl="0" algn="l" defTabSz="457200">
              <a:defRPr sz="1800"/>
            </a:pPr>
            <a:endParaRPr sz="1600">
              <a:latin typeface="Arial"/>
              <a:ea typeface="Arial"/>
              <a:cs typeface="Arial"/>
              <a:sym typeface="Arial"/>
            </a:endParaRPr>
          </a:p>
          <a:p>
            <a:pPr lvl="0" algn="l" defTabSz="457200">
              <a:defRPr sz="1800"/>
            </a:pPr>
            <a:endParaRPr sz="1600">
              <a:latin typeface="Arial"/>
              <a:ea typeface="Arial"/>
              <a:cs typeface="Arial"/>
              <a:sym typeface="Arial"/>
            </a:endParaRPr>
          </a:p>
          <a:p>
            <a:pPr lvl="0" algn="l" defTabSz="457200">
              <a:defRPr sz="1800"/>
            </a:pPr>
            <a:endParaRPr sz="1600">
              <a:latin typeface="Arial"/>
              <a:ea typeface="Arial"/>
              <a:cs typeface="Arial"/>
              <a:sym typeface="Arial"/>
            </a:endParaRPr>
          </a:p>
          <a:p>
            <a:pPr lvl="0" algn="l" defTabSz="457200">
              <a:defRPr sz="1800"/>
            </a:pPr>
            <a:endParaRPr sz="1600">
              <a:latin typeface="Arial"/>
              <a:ea typeface="Arial"/>
              <a:cs typeface="Arial"/>
              <a:sym typeface="Arial"/>
            </a:endParaRPr>
          </a:p>
          <a:p>
            <a:pPr lvl="0" algn="l" defTabSz="457200">
              <a:defRPr sz="1800"/>
            </a:pPr>
            <a:endParaRPr sz="1600">
              <a:latin typeface="Arial"/>
              <a:ea typeface="Arial"/>
              <a:cs typeface="Arial"/>
              <a:sym typeface="Arial"/>
            </a:endParaRPr>
          </a:p>
          <a:p>
            <a:pPr lvl="0" algn="l" defTabSz="457200">
              <a:defRPr sz="1800"/>
            </a:pPr>
            <a:endParaRPr sz="1600">
              <a:latin typeface="Arial"/>
              <a:ea typeface="Arial"/>
              <a:cs typeface="Arial"/>
              <a:sym typeface="Arial"/>
            </a:endParaRPr>
          </a:p>
          <a:p>
            <a:pPr lvl="0" algn="l" defTabSz="457200">
              <a:defRPr sz="1800"/>
            </a:pPr>
            <a:endParaRPr sz="1600">
              <a:latin typeface="Arial"/>
              <a:ea typeface="Arial"/>
              <a:cs typeface="Arial"/>
              <a:sym typeface="Arial"/>
            </a:endParaRPr>
          </a:p>
          <a:p>
            <a:pPr lvl="0" algn="l" defTabSz="457200">
              <a:defRPr sz="1800"/>
            </a:pPr>
            <a:endParaRPr sz="1600">
              <a:latin typeface="Arial"/>
              <a:ea typeface="Arial"/>
              <a:cs typeface="Arial"/>
              <a:sym typeface="Arial"/>
            </a:endParaRPr>
          </a:p>
          <a:p>
            <a:pPr lvl="0" algn="l" defTabSz="457200">
              <a:defRPr sz="1800"/>
            </a:pPr>
            <a:endParaRPr sz="1600">
              <a:latin typeface="Arial"/>
              <a:ea typeface="Arial"/>
              <a:cs typeface="Arial"/>
              <a:sym typeface="Arial"/>
            </a:endParaRPr>
          </a:p>
          <a:p>
            <a:pPr lvl="0" algn="l" defTabSz="457200">
              <a:defRPr sz="1800"/>
            </a:pPr>
            <a:endParaRPr sz="1600">
              <a:latin typeface="Arial"/>
              <a:ea typeface="Arial"/>
              <a:cs typeface="Arial"/>
              <a:sym typeface="Arial"/>
            </a:endParaRPr>
          </a:p>
          <a:p>
            <a:pPr lvl="0" algn="l" defTabSz="457200">
              <a:defRPr sz="1800"/>
            </a:pPr>
            <a:endParaRPr sz="1600">
              <a:latin typeface="Arial"/>
              <a:ea typeface="Arial"/>
              <a:cs typeface="Arial"/>
              <a:sym typeface="Arial"/>
            </a:endParaRPr>
          </a:p>
          <a:p>
            <a:pPr lvl="0" algn="l" defTabSz="457200">
              <a:defRPr sz="1800"/>
            </a:pPr>
            <a:endParaRPr sz="1600">
              <a:latin typeface="Arial"/>
              <a:ea typeface="Arial"/>
              <a:cs typeface="Arial"/>
              <a:sym typeface="Arial"/>
            </a:endParaRPr>
          </a:p>
          <a:p>
            <a:pPr lvl="0" algn="l" defTabSz="457200">
              <a:defRPr sz="1800"/>
            </a:pPr>
            <a:endParaRPr sz="1600">
              <a:latin typeface="Arial"/>
              <a:ea typeface="Arial"/>
              <a:cs typeface="Arial"/>
              <a:sym typeface="Arial"/>
            </a:endParaRPr>
          </a:p>
          <a:p>
            <a:pPr lvl="0" algn="l" defTabSz="457200">
              <a:defRPr sz="1800"/>
            </a:pPr>
            <a:endParaRPr sz="1600">
              <a:latin typeface="Arial"/>
              <a:ea typeface="Arial"/>
              <a:cs typeface="Arial"/>
              <a:sym typeface="Arial"/>
            </a:endParaRPr>
          </a:p>
          <a:p>
            <a:pPr lvl="0" algn="l" defTabSz="457200">
              <a:defRPr sz="1800"/>
            </a:pPr>
            <a:endParaRPr sz="1600">
              <a:latin typeface="Arial"/>
              <a:ea typeface="Arial"/>
              <a:cs typeface="Arial"/>
              <a:sym typeface="Arial"/>
            </a:endParaRPr>
          </a:p>
          <a:p>
            <a:pPr lvl="0" algn="l" defTabSz="457200">
              <a:defRPr sz="1800"/>
            </a:pPr>
            <a:endParaRPr sz="1600">
              <a:latin typeface="Arial"/>
              <a:ea typeface="Arial"/>
              <a:cs typeface="Arial"/>
              <a:sym typeface="Arial"/>
            </a:endParaRPr>
          </a:p>
          <a:p>
            <a:pPr lvl="0" algn="l" defTabSz="457200">
              <a:defRPr sz="1800"/>
            </a:pPr>
            <a:endParaRPr sz="1600">
              <a:latin typeface="Arial"/>
              <a:ea typeface="Arial"/>
              <a:cs typeface="Arial"/>
              <a:sym typeface="Arial"/>
            </a:endParaRPr>
          </a:p>
          <a:p>
            <a:pPr lvl="0" algn="l" defTabSz="457200">
              <a:defRPr sz="1800"/>
            </a:pPr>
            <a:endParaRPr sz="1600">
              <a:latin typeface="Arial"/>
              <a:ea typeface="Arial"/>
              <a:cs typeface="Arial"/>
              <a:sym typeface="Arial"/>
            </a:endParaRPr>
          </a:p>
          <a:p>
            <a:pPr lvl="0" algn="l" defTabSz="457200">
              <a:defRPr sz="1800"/>
            </a:pPr>
            <a:endParaRPr sz="1600">
              <a:latin typeface="Arial"/>
              <a:ea typeface="Arial"/>
              <a:cs typeface="Arial"/>
              <a:sym typeface="Arial"/>
            </a:endParaRPr>
          </a:p>
          <a:p>
            <a:pPr lvl="0" algn="l" defTabSz="457200">
              <a:defRPr sz="1800"/>
            </a:pPr>
            <a:endParaRPr sz="1600">
              <a:latin typeface="Arial"/>
              <a:ea typeface="Arial"/>
              <a:cs typeface="Arial"/>
              <a:sym typeface="Arial"/>
            </a:endParaRPr>
          </a:p>
          <a:p>
            <a:pPr lvl="0" algn="l" defTabSz="457200">
              <a:defRPr sz="1800"/>
            </a:pPr>
            <a:endParaRPr sz="1600">
              <a:latin typeface="Arial"/>
              <a:ea typeface="Arial"/>
              <a:cs typeface="Arial"/>
              <a:sym typeface="Arial"/>
            </a:endParaRPr>
          </a:p>
          <a:p>
            <a:pPr lvl="0" algn="l" defTabSz="457200">
              <a:defRPr sz="1800"/>
            </a:pPr>
            <a:endParaRPr sz="1600">
              <a:latin typeface="Arial"/>
              <a:ea typeface="Arial"/>
              <a:cs typeface="Arial"/>
              <a:sym typeface="Arial"/>
            </a:endParaRPr>
          </a:p>
          <a:p>
            <a:pPr lvl="0" algn="l" defTabSz="457200">
              <a:defRPr sz="1800"/>
            </a:pPr>
            <a:endParaRPr sz="1600">
              <a:latin typeface="Arial"/>
              <a:ea typeface="Arial"/>
              <a:cs typeface="Arial"/>
              <a:sym typeface="Arial"/>
            </a:endParaRPr>
          </a:p>
          <a:p>
            <a:pPr lvl="0" algn="l" defTabSz="457200">
              <a:defRPr sz="1800"/>
            </a:pPr>
            <a:endParaRPr sz="1600">
              <a:latin typeface="Arial"/>
              <a:ea typeface="Arial"/>
              <a:cs typeface="Arial"/>
              <a:sym typeface="Arial"/>
            </a:endParaRPr>
          </a:p>
          <a:p>
            <a:pPr lvl="0" algn="l" defTabSz="457200">
              <a:defRPr sz="1800"/>
            </a:pPr>
            <a:endParaRPr sz="1600">
              <a:latin typeface="Arial"/>
              <a:ea typeface="Arial"/>
              <a:cs typeface="Arial"/>
              <a:sym typeface="Arial"/>
            </a:endParaRPr>
          </a:p>
          <a:p>
            <a:pPr lvl="0" algn="l" defTabSz="457200">
              <a:defRPr sz="1800"/>
            </a:pPr>
            <a:endParaRPr sz="1600">
              <a:latin typeface="Arial"/>
              <a:ea typeface="Arial"/>
              <a:cs typeface="Arial"/>
              <a:sym typeface="Arial"/>
            </a:endParaRPr>
          </a:p>
          <a:p>
            <a:pPr lvl="0" algn="l" defTabSz="457200">
              <a:defRPr sz="1800"/>
            </a:pPr>
            <a:endParaRPr sz="1600">
              <a:latin typeface="Arial"/>
              <a:ea typeface="Arial"/>
              <a:cs typeface="Arial"/>
              <a:sym typeface="Arial"/>
            </a:endParaRPr>
          </a:p>
          <a:p>
            <a:pPr lvl="0" algn="l" defTabSz="457200">
              <a:defRPr sz="1800"/>
            </a:pPr>
            <a:endParaRPr sz="1600">
              <a:latin typeface="Arial"/>
              <a:ea typeface="Arial"/>
              <a:cs typeface="Arial"/>
              <a:sym typeface="Arial"/>
            </a:endParaRPr>
          </a:p>
          <a:p>
            <a:pPr lvl="0" algn="l" defTabSz="457200">
              <a:defRPr sz="1800"/>
            </a:pPr>
            <a:endParaRPr sz="1600">
              <a:latin typeface="Arial"/>
              <a:ea typeface="Arial"/>
              <a:cs typeface="Arial"/>
              <a:sym typeface="Arial"/>
            </a:endParaRPr>
          </a:p>
          <a:p>
            <a:pPr lvl="0" algn="l" defTabSz="457200">
              <a:defRPr sz="1800"/>
            </a:pPr>
            <a:endParaRPr sz="1600">
              <a:latin typeface="Arial"/>
              <a:ea typeface="Arial"/>
              <a:cs typeface="Arial"/>
              <a:sym typeface="Arial"/>
            </a:endParaRPr>
          </a:p>
          <a:p>
            <a:pPr lvl="0" algn="l" defTabSz="457200">
              <a:defRPr sz="1800"/>
            </a:pPr>
            <a:endParaRPr sz="1600">
              <a:latin typeface="Arial"/>
              <a:ea typeface="Arial"/>
              <a:cs typeface="Arial"/>
              <a:sym typeface="Arial"/>
            </a:endParaRPr>
          </a:p>
          <a:p>
            <a:pPr lvl="0" algn="l" defTabSz="457200">
              <a:defRPr sz="1800"/>
            </a:pPr>
            <a:endParaRPr sz="1600">
              <a:latin typeface="Arial"/>
              <a:ea typeface="Arial"/>
              <a:cs typeface="Arial"/>
              <a:sym typeface="Arial"/>
            </a:endParaRPr>
          </a:p>
          <a:p>
            <a:pPr lvl="0" algn="l" defTabSz="457200">
              <a:defRPr sz="1800"/>
            </a:pPr>
            <a:endParaRPr sz="1600">
              <a:latin typeface="Arial"/>
              <a:ea typeface="Arial"/>
              <a:cs typeface="Arial"/>
              <a:sym typeface="Arial"/>
            </a:endParaRPr>
          </a:p>
          <a:p>
            <a:pPr lvl="0" algn="l" defTabSz="457200">
              <a:defRPr sz="1800"/>
            </a:pPr>
            <a:endParaRPr sz="1600">
              <a:latin typeface="Arial"/>
              <a:ea typeface="Arial"/>
              <a:cs typeface="Arial"/>
              <a:sym typeface="Arial"/>
            </a:endParaRPr>
          </a:p>
          <a:p>
            <a:pPr lvl="0" algn="l" defTabSz="457200">
              <a:defRPr sz="1800"/>
            </a:pPr>
            <a:endParaRPr sz="1600">
              <a:solidFill>
                <a:srgbClr val="1A1FAB"/>
              </a:solidFill>
              <a:latin typeface="Arial"/>
              <a:ea typeface="Arial"/>
              <a:cs typeface="Arial"/>
              <a:sym typeface="Arial"/>
            </a:endParaRPr>
          </a:p>
          <a:p>
            <a:pPr lvl="0" algn="l" defTabSz="457200">
              <a:defRPr sz="1800"/>
            </a:pPr>
            <a:endParaRPr sz="1600">
              <a:solidFill>
                <a:srgbClr val="1A1FAB"/>
              </a:solidFill>
              <a:latin typeface="Arial"/>
              <a:ea typeface="Arial"/>
              <a:cs typeface="Arial"/>
              <a:sym typeface="Arial"/>
            </a:endParaRPr>
          </a:p>
          <a:p>
            <a:pPr lvl="0" algn="l" defTabSz="457200">
              <a:defRPr sz="1800"/>
            </a:pPr>
            <a:endParaRPr sz="1600">
              <a:solidFill>
                <a:srgbClr val="1A1FAB"/>
              </a:solidFill>
              <a:latin typeface="Arial"/>
              <a:ea typeface="Arial"/>
              <a:cs typeface="Arial"/>
              <a:sym typeface="Arial"/>
            </a:endParaRPr>
          </a:p>
          <a:p>
            <a:pPr lvl="0" algn="l" defTabSz="457200">
              <a:defRPr sz="1800"/>
            </a:pPr>
            <a:endParaRPr sz="1600">
              <a:solidFill>
                <a:srgbClr val="1A1FAB"/>
              </a:solidFill>
              <a:latin typeface="Arial"/>
              <a:ea typeface="Arial"/>
              <a:cs typeface="Arial"/>
              <a:sym typeface="Arial"/>
            </a:endParaRPr>
          </a:p>
          <a:p>
            <a:pPr lvl="0" algn="l" defTabSz="457200">
              <a:defRPr sz="1800"/>
            </a:pPr>
            <a:endParaRPr sz="1600">
              <a:solidFill>
                <a:srgbClr val="1A1FAB"/>
              </a:solidFill>
              <a:latin typeface="Arial"/>
              <a:ea typeface="Arial"/>
              <a:cs typeface="Arial"/>
              <a:sym typeface="Arial"/>
            </a:endParaRPr>
          </a:p>
          <a:p>
            <a:pPr lvl="0" algn="l" defTabSz="457200">
              <a:defRPr sz="1800"/>
            </a:pPr>
            <a:endParaRPr sz="1600">
              <a:solidFill>
                <a:srgbClr val="1A1FAB"/>
              </a:solidFill>
              <a:latin typeface="Arial"/>
              <a:ea typeface="Arial"/>
              <a:cs typeface="Arial"/>
              <a:sym typeface="Arial"/>
            </a:endParaRPr>
          </a:p>
          <a:p>
            <a:pPr lvl="0" algn="l" defTabSz="457200">
              <a:defRPr sz="1800"/>
            </a:pPr>
            <a:endParaRPr sz="1600">
              <a:solidFill>
                <a:srgbClr val="1A1FAB"/>
              </a:solidFill>
              <a:latin typeface="Arial"/>
              <a:ea typeface="Arial"/>
              <a:cs typeface="Arial"/>
              <a:sym typeface="Arial"/>
            </a:endParaRPr>
          </a:p>
          <a:p>
            <a:pPr lvl="0" algn="l" defTabSz="457200">
              <a:defRPr sz="1800"/>
            </a:pPr>
            <a:endParaRPr sz="1600">
              <a:solidFill>
                <a:srgbClr val="1A1FAB"/>
              </a:solidFill>
              <a:latin typeface="Arial"/>
              <a:ea typeface="Arial"/>
              <a:cs typeface="Arial"/>
              <a:sym typeface="Arial"/>
            </a:endParaRPr>
          </a:p>
          <a:p>
            <a:pPr lvl="0" algn="l" defTabSz="457200">
              <a:defRPr sz="1800"/>
            </a:pPr>
            <a:endParaRPr sz="1600">
              <a:solidFill>
                <a:srgbClr val="1A1FAB"/>
              </a:solidFill>
              <a:latin typeface="Arial"/>
              <a:ea typeface="Arial"/>
              <a:cs typeface="Arial"/>
              <a:sym typeface="Arial"/>
            </a:endParaRPr>
          </a:p>
          <a:p>
            <a:pPr lvl="0" algn="l" defTabSz="457200">
              <a:defRPr sz="1800"/>
            </a:pPr>
            <a:endParaRPr sz="1600">
              <a:solidFill>
                <a:srgbClr val="1A1FAB"/>
              </a:solidFill>
              <a:latin typeface="Arial"/>
              <a:ea typeface="Arial"/>
              <a:cs typeface="Arial"/>
              <a:sym typeface="Arial"/>
            </a:endParaRPr>
          </a:p>
          <a:p>
            <a:pPr lvl="0" algn="l" defTabSz="457200">
              <a:defRPr sz="1800"/>
            </a:pPr>
            <a:endParaRPr sz="1600">
              <a:solidFill>
                <a:srgbClr val="1A1FAB"/>
              </a:solidFill>
              <a:latin typeface="Arial"/>
              <a:ea typeface="Arial"/>
              <a:cs typeface="Arial"/>
              <a:sym typeface="Arial"/>
            </a:endParaRPr>
          </a:p>
          <a:p>
            <a:pPr lvl="0" algn="l" defTabSz="457200">
              <a:defRPr sz="1800"/>
            </a:pPr>
            <a:endParaRPr sz="1600">
              <a:solidFill>
                <a:srgbClr val="1A1FAB"/>
              </a:solidFill>
              <a:latin typeface="Arial"/>
              <a:ea typeface="Arial"/>
              <a:cs typeface="Arial"/>
              <a:sym typeface="Arial"/>
            </a:endParaRPr>
          </a:p>
          <a:p>
            <a:pPr lvl="0" algn="l" defTabSz="457200">
              <a:defRPr sz="1800"/>
            </a:pPr>
            <a:endParaRPr sz="1600">
              <a:solidFill>
                <a:srgbClr val="1A1FAB"/>
              </a:solidFill>
              <a:latin typeface="Arial"/>
              <a:ea typeface="Arial"/>
              <a:cs typeface="Arial"/>
              <a:sym typeface="Arial"/>
            </a:endParaRPr>
          </a:p>
          <a:p>
            <a:pPr lvl="0" algn="l" defTabSz="457200">
              <a:defRPr sz="1800"/>
            </a:pPr>
            <a:endParaRPr sz="1600">
              <a:solidFill>
                <a:srgbClr val="1A1FAB"/>
              </a:solidFill>
              <a:latin typeface="Arial"/>
              <a:ea typeface="Arial"/>
              <a:cs typeface="Arial"/>
              <a:sym typeface="Arial"/>
            </a:endParaRPr>
          </a:p>
          <a:p>
            <a:pPr lvl="0" algn="l" defTabSz="457200">
              <a:defRPr sz="1800"/>
            </a:pPr>
            <a:endParaRPr sz="1600">
              <a:solidFill>
                <a:srgbClr val="1A1FAB"/>
              </a:solidFill>
              <a:latin typeface="Arial"/>
              <a:ea typeface="Arial"/>
              <a:cs typeface="Arial"/>
              <a:sym typeface="Arial"/>
            </a:endParaRPr>
          </a:p>
          <a:p>
            <a:pPr lvl="0" algn="l" defTabSz="457200">
              <a:defRPr sz="1800"/>
            </a:pPr>
            <a:endParaRPr sz="1600">
              <a:solidFill>
                <a:srgbClr val="1A1FAB"/>
              </a:solidFill>
              <a:latin typeface="Arial"/>
              <a:ea typeface="Arial"/>
              <a:cs typeface="Arial"/>
              <a:sym typeface="Arial"/>
            </a:endParaRPr>
          </a:p>
          <a:p>
            <a:pPr lvl="0" algn="l" defTabSz="457200">
              <a:defRPr sz="1800"/>
            </a:pPr>
            <a:endParaRPr sz="1600">
              <a:solidFill>
                <a:srgbClr val="1A1FAB"/>
              </a:solidFill>
              <a:latin typeface="Arial"/>
              <a:ea typeface="Arial"/>
              <a:cs typeface="Arial"/>
              <a:sym typeface="Arial"/>
            </a:endParaRPr>
          </a:p>
          <a:p>
            <a:pPr lvl="0" algn="l" defTabSz="457200">
              <a:defRPr sz="1800"/>
            </a:pPr>
            <a:endParaRPr sz="1600">
              <a:solidFill>
                <a:srgbClr val="1A1FAB"/>
              </a:solidFill>
              <a:latin typeface="Arial"/>
              <a:ea typeface="Arial"/>
              <a:cs typeface="Arial"/>
              <a:sym typeface="Arial"/>
            </a:endParaRPr>
          </a:p>
          <a:p>
            <a:pPr lvl="0" algn="l" defTabSz="457200">
              <a:defRPr sz="1800"/>
            </a:pPr>
            <a:r>
              <a:rPr sz="1100">
                <a:solidFill>
                  <a:srgbClr val="FFFFFF"/>
                </a:solidFill>
                <a:latin typeface="Arial"/>
                <a:ea typeface="Arial"/>
                <a:cs typeface="Arial"/>
                <a:sym typeface="Arial"/>
                <a:hlinkClick r:id="rId2"/>
              </a:rPr>
              <a:t>il y a 1 jour</a:t>
            </a:r>
            <a:endParaRPr sz="1100">
              <a:solidFill>
                <a:srgbClr val="FFFFFF"/>
              </a:solidFill>
              <a:latin typeface="Arial"/>
              <a:ea typeface="Arial"/>
              <a:cs typeface="Arial"/>
              <a:sym typeface="Arial"/>
            </a:endParaRPr>
          </a:p>
          <a:p>
            <a:pPr lvl="0" algn="l" defTabSz="457200">
              <a:defRPr sz="1800"/>
            </a:pPr>
            <a:endParaRPr sz="1600">
              <a:solidFill>
                <a:srgbClr val="1A1FAB"/>
              </a:solidFill>
              <a:latin typeface="Arial"/>
              <a:ea typeface="Arial"/>
              <a:cs typeface="Arial"/>
              <a:sym typeface="Arial"/>
            </a:endParaRPr>
          </a:p>
          <a:p>
            <a:pPr lvl="0" algn="l" defTabSz="457200">
              <a:defRPr sz="1800"/>
            </a:pPr>
            <a:endParaRPr sz="1600">
              <a:solidFill>
                <a:srgbClr val="1A1FAB"/>
              </a:solidFill>
              <a:latin typeface="Arial"/>
              <a:ea typeface="Arial"/>
              <a:cs typeface="Arial"/>
              <a:sym typeface="Arial"/>
            </a:endParaRPr>
          </a:p>
          <a:p>
            <a:pPr lvl="0" algn="l" defTabSz="457200">
              <a:defRPr sz="1800"/>
            </a:pPr>
            <a:endParaRPr sz="1600">
              <a:solidFill>
                <a:srgbClr val="1A1FAB"/>
              </a:solidFill>
              <a:latin typeface="Arial"/>
              <a:ea typeface="Arial"/>
              <a:cs typeface="Arial"/>
              <a:sym typeface="Arial"/>
            </a:endParaRPr>
          </a:p>
          <a:p>
            <a:pPr lvl="0" algn="l" defTabSz="457200">
              <a:defRPr sz="1800"/>
            </a:pPr>
            <a:endParaRPr sz="1600">
              <a:solidFill>
                <a:srgbClr val="1A1FAB"/>
              </a:solidFill>
              <a:latin typeface="Arial"/>
              <a:ea typeface="Arial"/>
              <a:cs typeface="Arial"/>
              <a:sym typeface="Arial"/>
            </a:endParaRPr>
          </a:p>
          <a:p>
            <a:pPr lvl="0" algn="l" defTabSz="457200">
              <a:defRPr sz="1800"/>
            </a:pPr>
            <a:endParaRPr sz="1600">
              <a:solidFill>
                <a:srgbClr val="1A1FAB"/>
              </a:solidFill>
              <a:latin typeface="Arial"/>
              <a:ea typeface="Arial"/>
              <a:cs typeface="Arial"/>
              <a:sym typeface="Arial"/>
            </a:endParaRPr>
          </a:p>
          <a:p>
            <a:pPr lvl="0" algn="l" defTabSz="457200">
              <a:defRPr sz="1800"/>
            </a:pPr>
            <a:endParaRPr sz="1600">
              <a:solidFill>
                <a:srgbClr val="1A1FAB"/>
              </a:solidFill>
              <a:latin typeface="Arial"/>
              <a:ea typeface="Arial"/>
              <a:cs typeface="Arial"/>
              <a:sym typeface="Arial"/>
            </a:endParaRPr>
          </a:p>
          <a:p>
            <a:pPr lvl="0" algn="l" defTabSz="457200">
              <a:defRPr sz="1800"/>
            </a:pPr>
            <a:endParaRPr sz="1600">
              <a:solidFill>
                <a:srgbClr val="1A1FAB"/>
              </a:solidFill>
              <a:latin typeface="Arial"/>
              <a:ea typeface="Arial"/>
              <a:cs typeface="Arial"/>
              <a:sym typeface="Arial"/>
            </a:endParaRPr>
          </a:p>
          <a:p>
            <a:pPr lvl="0" algn="l" defTabSz="457200">
              <a:defRPr sz="1800"/>
            </a:pPr>
            <a:endParaRPr sz="1600">
              <a:solidFill>
                <a:srgbClr val="1A1FAB"/>
              </a:solidFill>
              <a:latin typeface="Arial"/>
              <a:ea typeface="Arial"/>
              <a:cs typeface="Arial"/>
              <a:sym typeface="Arial"/>
            </a:endParaRPr>
          </a:p>
          <a:p>
            <a:pPr lvl="0" algn="l" defTabSz="457200">
              <a:defRPr sz="1800"/>
            </a:pPr>
            <a:endParaRPr sz="1600">
              <a:solidFill>
                <a:srgbClr val="1A1FAB"/>
              </a:solidFill>
              <a:latin typeface="Arial"/>
              <a:ea typeface="Arial"/>
              <a:cs typeface="Arial"/>
              <a:sym typeface="Arial"/>
            </a:endParaRPr>
          </a:p>
          <a:p>
            <a:pPr lvl="0" algn="l" defTabSz="457200">
              <a:defRPr sz="1800"/>
            </a:pPr>
            <a:endParaRPr sz="1600">
              <a:solidFill>
                <a:srgbClr val="1A1FAB"/>
              </a:solidFill>
              <a:latin typeface="Arial"/>
              <a:ea typeface="Arial"/>
              <a:cs typeface="Arial"/>
              <a:sym typeface="Arial"/>
            </a:endParaRPr>
          </a:p>
          <a:p>
            <a:pPr lvl="0" algn="l" defTabSz="457200">
              <a:defRPr sz="1800"/>
            </a:pPr>
            <a:endParaRPr sz="1600">
              <a:solidFill>
                <a:srgbClr val="1A1FAB"/>
              </a:solidFill>
              <a:latin typeface="Arial"/>
              <a:ea typeface="Arial"/>
              <a:cs typeface="Arial"/>
              <a:sym typeface="Arial"/>
            </a:endParaRPr>
          </a:p>
          <a:p>
            <a:pPr lvl="0" algn="l" defTabSz="457200">
              <a:defRPr sz="1800"/>
            </a:pPr>
            <a:endParaRPr sz="1600">
              <a:solidFill>
                <a:srgbClr val="1A1FAB"/>
              </a:solidFill>
              <a:latin typeface="Arial"/>
              <a:ea typeface="Arial"/>
              <a:cs typeface="Arial"/>
              <a:sym typeface="Arial"/>
            </a:endParaRPr>
          </a:p>
          <a:p>
            <a:pPr lvl="0" algn="l" defTabSz="457200">
              <a:defRPr sz="1800"/>
            </a:pPr>
            <a:endParaRPr sz="1600">
              <a:solidFill>
                <a:srgbClr val="1A1FAB"/>
              </a:solidFill>
              <a:latin typeface="Arial"/>
              <a:ea typeface="Arial"/>
              <a:cs typeface="Arial"/>
              <a:sym typeface="Arial"/>
            </a:endParaRPr>
          </a:p>
          <a:p>
            <a:pPr lvl="0" algn="l" defTabSz="457200">
              <a:defRPr sz="1800"/>
            </a:pPr>
            <a:endParaRPr sz="1600">
              <a:solidFill>
                <a:srgbClr val="1A1FAB"/>
              </a:solidFill>
              <a:latin typeface="Arial"/>
              <a:ea typeface="Arial"/>
              <a:cs typeface="Arial"/>
              <a:sym typeface="Arial"/>
            </a:endParaRPr>
          </a:p>
          <a:p>
            <a:pPr lvl="0" algn="l" defTabSz="457200">
              <a:defRPr sz="1800"/>
            </a:pPr>
            <a:endParaRPr sz="1600">
              <a:solidFill>
                <a:srgbClr val="1A1FAB"/>
              </a:solidFill>
              <a:latin typeface="Arial"/>
              <a:ea typeface="Arial"/>
              <a:cs typeface="Arial"/>
              <a:sym typeface="Arial"/>
            </a:endParaRPr>
          </a:p>
          <a:p>
            <a:pPr lvl="0" algn="l" defTabSz="457200">
              <a:defRPr sz="1800"/>
            </a:pPr>
            <a:endParaRPr sz="1600">
              <a:solidFill>
                <a:srgbClr val="1A1FAB"/>
              </a:solidFill>
              <a:latin typeface="Arial"/>
              <a:ea typeface="Arial"/>
              <a:cs typeface="Arial"/>
              <a:sym typeface="Arial"/>
            </a:endParaRPr>
          </a:p>
          <a:p>
            <a:pPr lvl="0" algn="l" defTabSz="457200">
              <a:defRPr sz="1800"/>
            </a:pPr>
            <a:endParaRPr sz="1600">
              <a:solidFill>
                <a:srgbClr val="1A1FAB"/>
              </a:solidFill>
              <a:latin typeface="Arial"/>
              <a:ea typeface="Arial"/>
              <a:cs typeface="Arial"/>
              <a:sym typeface="Arial"/>
            </a:endParaRPr>
          </a:p>
          <a:p>
            <a:pPr lvl="0" algn="l" defTabSz="457200">
              <a:defRPr sz="1800"/>
            </a:pPr>
            <a:endParaRPr sz="1600">
              <a:solidFill>
                <a:srgbClr val="1A1FAB"/>
              </a:solidFill>
              <a:latin typeface="Arial"/>
              <a:ea typeface="Arial"/>
              <a:cs typeface="Arial"/>
              <a:sym typeface="Arial"/>
            </a:endParaRPr>
          </a:p>
          <a:p>
            <a:pPr lvl="0" algn="l" defTabSz="457200">
              <a:defRPr sz="1800"/>
            </a:pPr>
            <a:endParaRPr sz="1600">
              <a:solidFill>
                <a:srgbClr val="1A1FAB"/>
              </a:solidFill>
              <a:latin typeface="Arial"/>
              <a:ea typeface="Arial"/>
              <a:cs typeface="Arial"/>
              <a:sym typeface="Arial"/>
            </a:endParaRPr>
          </a:p>
          <a:p>
            <a:pPr lvl="0" algn="l" defTabSz="457200">
              <a:defRPr sz="1800"/>
            </a:pPr>
            <a:endParaRPr sz="1600">
              <a:solidFill>
                <a:srgbClr val="1A1FAB"/>
              </a:solidFill>
              <a:latin typeface="Arial"/>
              <a:ea typeface="Arial"/>
              <a:cs typeface="Arial"/>
              <a:sym typeface="Arial"/>
            </a:endParaRPr>
          </a:p>
          <a:p>
            <a:pPr lvl="0" algn="l" defTabSz="457200">
              <a:defRPr sz="1800"/>
            </a:pPr>
            <a:endParaRPr sz="1600">
              <a:solidFill>
                <a:srgbClr val="1A1FAB"/>
              </a:solidFill>
              <a:latin typeface="Arial"/>
              <a:ea typeface="Arial"/>
              <a:cs typeface="Arial"/>
              <a:sym typeface="Arial"/>
            </a:endParaRPr>
          </a:p>
          <a:p>
            <a:pPr lvl="0" algn="l" defTabSz="457200">
              <a:defRPr sz="1800"/>
            </a:pPr>
            <a:endParaRPr sz="1600">
              <a:solidFill>
                <a:srgbClr val="1A1FAB"/>
              </a:solidFill>
              <a:latin typeface="Arial"/>
              <a:ea typeface="Arial"/>
              <a:cs typeface="Arial"/>
              <a:sym typeface="Arial"/>
            </a:endParaRPr>
          </a:p>
          <a:p>
            <a:pPr lvl="0" algn="l" defTabSz="457200">
              <a:defRPr sz="1800"/>
            </a:pPr>
            <a:endParaRPr sz="1600">
              <a:solidFill>
                <a:srgbClr val="1A1FAB"/>
              </a:solidFill>
              <a:latin typeface="Arial"/>
              <a:ea typeface="Arial"/>
              <a:cs typeface="Arial"/>
              <a:sym typeface="Arial"/>
            </a:endParaRPr>
          </a:p>
          <a:p>
            <a:pPr lvl="0" algn="l" defTabSz="457200">
              <a:defRPr sz="1800"/>
            </a:pPr>
            <a:endParaRPr sz="1300">
              <a:solidFill>
                <a:srgbClr val="232323"/>
              </a:solidFill>
              <a:latin typeface="Arial"/>
              <a:ea typeface="Arial"/>
              <a:cs typeface="Arial"/>
              <a:sym typeface="Arial"/>
            </a:endParaRPr>
          </a:p>
          <a:p>
            <a:pPr lvl="0" defTabSz="457200">
              <a:defRPr sz="1800"/>
            </a:pPr>
            <a:endParaRPr sz="1300">
              <a:solidFill>
                <a:srgbClr val="232323"/>
              </a:solidFill>
              <a:latin typeface="Arial"/>
              <a:ea typeface="Arial"/>
              <a:cs typeface="Arial"/>
              <a:sym typeface="Arial"/>
            </a:endParaRPr>
          </a:p>
          <a:p>
            <a:pPr lvl="0" algn="l" defTabSz="457200">
              <a:defRPr sz="1800"/>
            </a:pPr>
            <a:endParaRPr sz="1300">
              <a:solidFill>
                <a:srgbClr val="232323"/>
              </a:solidFill>
              <a:latin typeface="Arial"/>
              <a:ea typeface="Arial"/>
              <a:cs typeface="Arial"/>
              <a:sym typeface="Arial"/>
            </a:endParaRPr>
          </a:p>
          <a:p>
            <a:pPr lvl="0" algn="l" defTabSz="457200">
              <a:defRPr sz="1800"/>
            </a:pPr>
            <a:r>
              <a:rPr sz="2000" b="1">
                <a:solidFill>
                  <a:srgbClr val="232323"/>
                </a:solidFill>
                <a:latin typeface="Arial"/>
                <a:ea typeface="Arial"/>
                <a:cs typeface="Arial"/>
                <a:sym typeface="Arial"/>
              </a:rPr>
              <a:t>Partager</a:t>
            </a:r>
            <a:endParaRPr sz="2000" b="1">
              <a:latin typeface="Arial"/>
              <a:ea typeface="Arial"/>
              <a:cs typeface="Arial"/>
              <a:sym typeface="Arial"/>
            </a:endParaRPr>
          </a:p>
          <a:p>
            <a:pPr lvl="0" algn="l" defTabSz="457200">
              <a:defRPr sz="1800"/>
            </a:pPr>
            <a:r>
              <a:rPr sz="1400">
                <a:solidFill>
                  <a:srgbClr val="232323"/>
                </a:solidFill>
                <a:latin typeface="Arial"/>
                <a:ea typeface="Arial"/>
                <a:cs typeface="Arial"/>
                <a:sym typeface="Arial"/>
              </a:rPr>
              <a:t>Facebook</a:t>
            </a:r>
            <a:endParaRPr sz="1400">
              <a:latin typeface="Arial"/>
              <a:ea typeface="Arial"/>
              <a:cs typeface="Arial"/>
              <a:sym typeface="Arial"/>
            </a:endParaRPr>
          </a:p>
          <a:p>
            <a:pPr lvl="0" algn="l" defTabSz="457200">
              <a:defRPr sz="1800"/>
            </a:pPr>
            <a:r>
              <a:rPr sz="1400">
                <a:solidFill>
                  <a:srgbClr val="232323"/>
                </a:solidFill>
                <a:latin typeface="Arial"/>
                <a:ea typeface="Arial"/>
                <a:cs typeface="Arial"/>
                <a:sym typeface="Arial"/>
              </a:rPr>
              <a:t>Twitter</a:t>
            </a:r>
            <a:endParaRPr sz="1400">
              <a:latin typeface="Arial"/>
              <a:ea typeface="Arial"/>
              <a:cs typeface="Arial"/>
              <a:sym typeface="Arial"/>
            </a:endParaRPr>
          </a:p>
          <a:p>
            <a:pPr lvl="0" algn="l" defTabSz="457200">
              <a:defRPr sz="1800"/>
            </a:pPr>
            <a:r>
              <a:rPr sz="1400">
                <a:solidFill>
                  <a:srgbClr val="232323"/>
                </a:solidFill>
                <a:latin typeface="Arial"/>
                <a:ea typeface="Arial"/>
                <a:cs typeface="Arial"/>
                <a:sym typeface="Arial"/>
              </a:rPr>
              <a:t>Google+</a:t>
            </a:r>
            <a:endParaRPr sz="1400">
              <a:latin typeface="Arial"/>
              <a:ea typeface="Arial"/>
              <a:cs typeface="Arial"/>
              <a:sym typeface="Arial"/>
            </a:endParaRPr>
          </a:p>
          <a:p>
            <a:pPr lvl="0" algn="l" defTabSz="457200">
              <a:defRPr sz="1800"/>
            </a:pPr>
            <a:r>
              <a:rPr sz="1400">
                <a:solidFill>
                  <a:srgbClr val="232323"/>
                </a:solidFill>
                <a:latin typeface="Arial"/>
                <a:ea typeface="Arial"/>
                <a:cs typeface="Arial"/>
                <a:sym typeface="Arial"/>
              </a:rPr>
              <a:t>E-mail</a:t>
            </a:r>
            <a:endParaRPr sz="1400">
              <a:latin typeface="Arial"/>
              <a:ea typeface="Arial"/>
              <a:cs typeface="Arial"/>
              <a:sym typeface="Arial"/>
            </a:endParaRPr>
          </a:p>
          <a:p>
            <a:pPr lvl="0" algn="l" defTabSz="457200">
              <a:defRPr sz="1800"/>
            </a:pPr>
            <a:r>
              <a:rPr sz="1300">
                <a:solidFill>
                  <a:srgbClr val="232323"/>
                </a:solidFill>
                <a:latin typeface="Arial"/>
                <a:ea typeface="Arial"/>
                <a:cs typeface="Arial"/>
                <a:sym typeface="Arial"/>
              </a:rPr>
              <a:t>Cliquer pour copier le lien</a:t>
            </a:r>
            <a:endParaRPr sz="1300">
              <a:latin typeface="Arial"/>
              <a:ea typeface="Arial"/>
              <a:cs typeface="Arial"/>
              <a:sym typeface="Arial"/>
            </a:endParaRPr>
          </a:p>
          <a:p>
            <a:pPr lvl="0" algn="l" defTabSz="457200">
              <a:defRPr sz="1800"/>
            </a:pPr>
            <a:r>
              <a:rPr sz="1300">
                <a:solidFill>
                  <a:srgbClr val="232323"/>
                </a:solidFill>
                <a:latin typeface="Arial"/>
                <a:ea typeface="Arial"/>
                <a:cs typeface="Arial"/>
                <a:sym typeface="Arial"/>
              </a:rPr>
              <a:t>Partager le lien</a:t>
            </a:r>
            <a:endParaRPr sz="1300">
              <a:latin typeface="Arial"/>
              <a:ea typeface="Arial"/>
              <a:cs typeface="Arial"/>
              <a:sym typeface="Arial"/>
            </a:endParaRPr>
          </a:p>
          <a:p>
            <a:pPr lvl="0" algn="l" defTabSz="457200">
              <a:defRPr sz="1800"/>
            </a:pPr>
            <a:endParaRPr sz="1300">
              <a:solidFill>
                <a:srgbClr val="232323"/>
              </a:solidFill>
              <a:latin typeface="Arial"/>
              <a:ea typeface="Arial"/>
              <a:cs typeface="Arial"/>
              <a:sym typeface="Arial"/>
            </a:endParaRPr>
          </a:p>
          <a:p>
            <a:pPr lvl="0" algn="l" defTabSz="457200">
              <a:defRPr sz="1800"/>
            </a:pPr>
            <a:endParaRPr sz="1300">
              <a:solidFill>
                <a:srgbClr val="232323"/>
              </a:solidFill>
              <a:latin typeface="Arial"/>
              <a:ea typeface="Arial"/>
              <a:cs typeface="Arial"/>
              <a:sym typeface="Arial"/>
            </a:endParaRPr>
          </a:p>
          <a:p>
            <a:pPr lvl="0" defTabSz="457200">
              <a:defRPr sz="1800"/>
            </a:pPr>
            <a:endParaRPr sz="1300">
              <a:solidFill>
                <a:srgbClr val="232323"/>
              </a:solidFill>
              <a:latin typeface="Arial"/>
              <a:ea typeface="Arial"/>
              <a:cs typeface="Arial"/>
              <a:sym typeface="Arial"/>
            </a:endParaRPr>
          </a:p>
          <a:p>
            <a:pPr lvl="0" algn="l" defTabSz="457200">
              <a:defRPr sz="1800"/>
            </a:pPr>
            <a:endParaRPr sz="1300" u="sng">
              <a:solidFill>
                <a:srgbClr val="1A1FAB"/>
              </a:solidFill>
              <a:uFill>
                <a:solidFill>
                  <a:srgbClr val="1A1FAB"/>
                </a:solidFill>
              </a:uFill>
              <a:latin typeface="Arial"/>
              <a:ea typeface="Arial"/>
              <a:cs typeface="Arial"/>
              <a:sym typeface="Arial"/>
            </a:endParaRPr>
          </a:p>
          <a:p>
            <a:pPr lvl="0" defTabSz="457200">
              <a:defRPr sz="1800"/>
            </a:pPr>
            <a:endParaRPr sz="1300">
              <a:solidFill>
                <a:srgbClr val="232323"/>
              </a:solidFill>
              <a:uFill>
                <a:solidFill>
                  <a:srgbClr val="1A1FAB"/>
                </a:solidFill>
              </a:uFill>
              <a:latin typeface="Arial"/>
              <a:ea typeface="Arial"/>
              <a:cs typeface="Arial"/>
              <a:sym typeface="Arial"/>
            </a:endParaRPr>
          </a:p>
          <a:p>
            <a:pPr lvl="0" algn="l" defTabSz="457200">
              <a:defRPr sz="1800"/>
            </a:pPr>
            <a:r>
              <a:rPr sz="2200">
                <a:solidFill>
                  <a:srgbClr val="D6D6D6"/>
                </a:solidFill>
                <a:uFill>
                  <a:solidFill>
                    <a:srgbClr val="1A1FAB"/>
                  </a:solidFill>
                </a:uFill>
                <a:latin typeface="Arial"/>
                <a:ea typeface="Arial"/>
                <a:cs typeface="Arial"/>
                <a:sym typeface="Arial"/>
                <a:hlinkClick r:id="rId3"/>
              </a:rPr>
              <a:t>MYPARIS // PARIS Saint-Germain</a:t>
            </a:r>
            <a:endParaRPr sz="2200">
              <a:solidFill>
                <a:srgbClr val="D6D6D6"/>
              </a:solidFill>
              <a:uFill>
                <a:solidFill>
                  <a:srgbClr val="1A1FAB"/>
                </a:solidFill>
              </a:uFill>
              <a:latin typeface="Arial"/>
              <a:ea typeface="Arial"/>
              <a:cs typeface="Arial"/>
              <a:sym typeface="Arial"/>
            </a:endParaRPr>
          </a:p>
          <a:p>
            <a:pPr lvl="0" algn="l" defTabSz="457200">
              <a:defRPr sz="1800"/>
            </a:pPr>
            <a:r>
              <a:rPr sz="1300">
                <a:solidFill>
                  <a:srgbClr val="7D7D7D"/>
                </a:solidFill>
                <a:uFill>
                  <a:solidFill>
                    <a:srgbClr val="1A1FAB"/>
                  </a:solidFill>
                </a:uFill>
                <a:latin typeface="Arial"/>
                <a:ea typeface="Arial"/>
                <a:cs typeface="Arial"/>
                <a:sym typeface="Arial"/>
                <a:hlinkClick r:id="rId3"/>
              </a:rPr>
              <a:t>Cabestan</a:t>
            </a:r>
            <a:r>
              <a:rPr sz="1300">
                <a:solidFill>
                  <a:srgbClr val="7D7D7D"/>
                </a:solidFill>
                <a:uFill>
                  <a:solidFill>
                    <a:srgbClr val="1A1FAB"/>
                  </a:solidFill>
                </a:uFill>
                <a:latin typeface="Arial"/>
                <a:ea typeface="Arial"/>
                <a:cs typeface="Arial"/>
                <a:sym typeface="Arial"/>
                <a:hlinkClick r:id="rId4"/>
              </a:rPr>
              <a:t>320 × 184</a:t>
            </a:r>
            <a:r>
              <a:rPr sz="1300">
                <a:solidFill>
                  <a:srgbClr val="7D7D7D"/>
                </a:solidFill>
                <a:uFill>
                  <a:solidFill>
                    <a:srgbClr val="1A1FAB"/>
                  </a:solidFill>
                </a:uFill>
                <a:latin typeface="Arial"/>
                <a:ea typeface="Arial"/>
                <a:cs typeface="Arial"/>
                <a:sym typeface="Arial"/>
                <a:hlinkClick r:id="rId5"/>
              </a:rPr>
              <a:t>Recherche par image</a:t>
            </a:r>
            <a:endParaRPr sz="1300">
              <a:solidFill>
                <a:srgbClr val="888888"/>
              </a:solidFill>
              <a:uFill>
                <a:solidFill>
                  <a:srgbClr val="1A1FAB"/>
                </a:solidFill>
              </a:uFill>
              <a:latin typeface="Arial"/>
              <a:ea typeface="Arial"/>
              <a:cs typeface="Arial"/>
              <a:sym typeface="Arial"/>
            </a:endParaRPr>
          </a:p>
          <a:p>
            <a:pPr lvl="0" algn="l" defTabSz="457200">
              <a:defRPr sz="1800"/>
            </a:pPr>
            <a:r>
              <a:rPr sz="1300">
                <a:solidFill>
                  <a:srgbClr val="888888"/>
                </a:solidFill>
                <a:uFill>
                  <a:solidFill>
                    <a:srgbClr val="1A1FAB"/>
                  </a:solidFill>
                </a:uFill>
                <a:latin typeface="Arial"/>
                <a:ea typeface="Arial"/>
                <a:cs typeface="Arial"/>
                <a:sym typeface="Arial"/>
              </a:rPr>
              <a:t>COFFRET DE BIENVENUE !</a:t>
            </a:r>
          </a:p>
          <a:p>
            <a:pPr lvl="0" algn="l" defTabSz="457200">
              <a:defRPr sz="1800"/>
            </a:pPr>
            <a:r>
              <a:rPr sz="1100" b="1">
                <a:solidFill>
                  <a:srgbClr val="AAAAAA"/>
                </a:solidFill>
                <a:uFill>
                  <a:solidFill>
                    <a:srgbClr val="1A1FAB"/>
                  </a:solidFill>
                </a:uFill>
                <a:latin typeface="Arial"/>
                <a:ea typeface="Arial"/>
                <a:cs typeface="Arial"/>
                <a:sym typeface="Arial"/>
                <a:hlinkClick r:id="rId3"/>
              </a:rPr>
              <a:t>Consulter la page</a:t>
            </a:r>
            <a:endParaRPr sz="1300">
              <a:solidFill>
                <a:srgbClr val="888888"/>
              </a:solidFill>
              <a:uFill>
                <a:solidFill>
                  <a:srgbClr val="1A1FAB"/>
                </a:solidFill>
              </a:uFill>
              <a:latin typeface="Arial"/>
              <a:ea typeface="Arial"/>
              <a:cs typeface="Arial"/>
              <a:sym typeface="Arial"/>
            </a:endParaRPr>
          </a:p>
          <a:p>
            <a:pPr lvl="0" algn="l" defTabSz="457200">
              <a:defRPr sz="1800"/>
            </a:pPr>
            <a:r>
              <a:rPr sz="1100" b="1">
                <a:solidFill>
                  <a:srgbClr val="AAAAAA"/>
                </a:solidFill>
                <a:uFill>
                  <a:solidFill>
                    <a:srgbClr val="1A1FAB"/>
                  </a:solidFill>
                </a:uFill>
                <a:latin typeface="Arial"/>
                <a:ea typeface="Arial"/>
                <a:cs typeface="Arial"/>
                <a:sym typeface="Arial"/>
                <a:hlinkClick r:id="rId6"/>
              </a:rPr>
              <a:t>Afficher l'image</a:t>
            </a:r>
            <a:endParaRPr sz="1300">
              <a:solidFill>
                <a:srgbClr val="888888"/>
              </a:solidFill>
              <a:uFill>
                <a:solidFill>
                  <a:srgbClr val="1A1FAB"/>
                </a:solidFill>
              </a:uFill>
              <a:latin typeface="Arial"/>
              <a:ea typeface="Arial"/>
              <a:cs typeface="Arial"/>
              <a:sym typeface="Arial"/>
            </a:endParaRPr>
          </a:p>
          <a:p>
            <a:pPr lvl="0" defTabSz="457200">
              <a:defRPr sz="1800"/>
            </a:pPr>
            <a:endParaRPr sz="1300">
              <a:solidFill>
                <a:srgbClr val="AAAAAA"/>
              </a:solidFill>
              <a:uFill>
                <a:solidFill>
                  <a:srgbClr val="1A1FAB"/>
                </a:solidFill>
              </a:uFill>
              <a:latin typeface="Arial"/>
              <a:ea typeface="Arial"/>
              <a:cs typeface="Arial"/>
              <a:sym typeface="Arial"/>
            </a:endParaRPr>
          </a:p>
          <a:p>
            <a:pPr lvl="0" algn="l" defTabSz="457200">
              <a:defRPr sz="1800"/>
            </a:pPr>
            <a:r>
              <a:rPr sz="1300">
                <a:solidFill>
                  <a:srgbClr val="AAAAAA"/>
                </a:solidFill>
                <a:uFill>
                  <a:solidFill>
                    <a:srgbClr val="1A1FAB"/>
                  </a:solidFill>
                </a:uFill>
                <a:latin typeface="Arial"/>
                <a:ea typeface="Arial"/>
                <a:cs typeface="Arial"/>
                <a:sym typeface="Arial"/>
              </a:rPr>
              <a:t>Partager</a:t>
            </a:r>
          </a:p>
          <a:p>
            <a:pPr lvl="0" algn="l" defTabSz="457200">
              <a:defRPr sz="1800"/>
            </a:pPr>
            <a:endParaRPr sz="1300">
              <a:solidFill>
                <a:srgbClr val="232323"/>
              </a:solidFill>
              <a:uFill>
                <a:solidFill>
                  <a:srgbClr val="1A1FAB"/>
                </a:solidFill>
              </a:uFill>
              <a:latin typeface="Arial"/>
              <a:ea typeface="Arial"/>
              <a:cs typeface="Arial"/>
              <a:sym typeface="Arial"/>
            </a:endParaRPr>
          </a:p>
          <a:p>
            <a:pPr lvl="0" algn="l" defTabSz="457200">
              <a:defRPr sz="1800"/>
            </a:pPr>
            <a:endParaRPr sz="1300">
              <a:solidFill>
                <a:srgbClr val="232323"/>
              </a:solidFill>
              <a:uFill>
                <a:solidFill>
                  <a:srgbClr val="1A1FAB"/>
                </a:solidFill>
              </a:uFill>
              <a:latin typeface="Arial"/>
              <a:ea typeface="Arial"/>
              <a:cs typeface="Arial"/>
              <a:sym typeface="Arial"/>
            </a:endParaRPr>
          </a:p>
          <a:p>
            <a:pPr lvl="0" algn="l" defTabSz="457200">
              <a:defRPr sz="1800"/>
            </a:pPr>
            <a:endParaRPr sz="1300">
              <a:solidFill>
                <a:srgbClr val="232323"/>
              </a:solidFill>
              <a:uFill>
                <a:solidFill>
                  <a:srgbClr val="1A1FAB"/>
                </a:solidFill>
              </a:uFill>
              <a:latin typeface="Arial"/>
              <a:ea typeface="Arial"/>
              <a:cs typeface="Arial"/>
              <a:sym typeface="Arial"/>
            </a:endParaRPr>
          </a:p>
          <a:p>
            <a:pPr lvl="0" algn="l" defTabSz="457200">
              <a:defRPr sz="1800"/>
            </a:pPr>
            <a:endParaRPr sz="1300">
              <a:solidFill>
                <a:srgbClr val="232323"/>
              </a:solidFill>
              <a:uFill>
                <a:solidFill>
                  <a:srgbClr val="1A1FAB"/>
                </a:solidFill>
              </a:uFill>
              <a:latin typeface="Arial"/>
              <a:ea typeface="Arial"/>
              <a:cs typeface="Arial"/>
              <a:sym typeface="Arial"/>
            </a:endParaRPr>
          </a:p>
          <a:p>
            <a:pPr lvl="0" algn="l" defTabSz="457200">
              <a:defRPr sz="1800"/>
            </a:pPr>
            <a:endParaRPr sz="1300">
              <a:solidFill>
                <a:srgbClr val="232323"/>
              </a:solidFill>
              <a:uFill>
                <a:solidFill>
                  <a:srgbClr val="1A1FAB"/>
                </a:solidFill>
              </a:uFill>
              <a:latin typeface="Arial"/>
              <a:ea typeface="Arial"/>
              <a:cs typeface="Arial"/>
              <a:sym typeface="Arial"/>
            </a:endParaRPr>
          </a:p>
          <a:p>
            <a:pPr lvl="0" algn="l" defTabSz="457200">
              <a:defRPr sz="1800"/>
            </a:pPr>
            <a:endParaRPr sz="1300">
              <a:solidFill>
                <a:srgbClr val="232323"/>
              </a:solidFill>
              <a:uFill>
                <a:solidFill>
                  <a:srgbClr val="1A1FAB"/>
                </a:solidFill>
              </a:uFill>
              <a:latin typeface="Arial"/>
              <a:ea typeface="Arial"/>
              <a:cs typeface="Arial"/>
              <a:sym typeface="Arial"/>
            </a:endParaRPr>
          </a:p>
          <a:p>
            <a:pPr lvl="0" algn="l" defTabSz="457200">
              <a:defRPr sz="1800"/>
            </a:pPr>
            <a:endParaRPr sz="1300">
              <a:solidFill>
                <a:srgbClr val="232323"/>
              </a:solidFill>
              <a:uFill>
                <a:solidFill>
                  <a:srgbClr val="1A1FAB"/>
                </a:solidFill>
              </a:uFill>
              <a:latin typeface="Arial"/>
              <a:ea typeface="Arial"/>
              <a:cs typeface="Arial"/>
              <a:sym typeface="Arial"/>
            </a:endParaRPr>
          </a:p>
          <a:p>
            <a:pPr lvl="0" algn="l" defTabSz="457200">
              <a:defRPr sz="1800"/>
            </a:pPr>
            <a:endParaRPr sz="1300">
              <a:solidFill>
                <a:srgbClr val="232323"/>
              </a:solidFill>
              <a:uFill>
                <a:solidFill>
                  <a:srgbClr val="1A1FAB"/>
                </a:solidFill>
              </a:uFill>
              <a:latin typeface="Arial"/>
              <a:ea typeface="Arial"/>
              <a:cs typeface="Arial"/>
              <a:sym typeface="Arial"/>
            </a:endParaRPr>
          </a:p>
          <a:p>
            <a:pPr lvl="0" algn="l" defTabSz="457200">
              <a:defRPr sz="1800"/>
            </a:pPr>
            <a:endParaRPr sz="1300">
              <a:solidFill>
                <a:srgbClr val="232323"/>
              </a:solidFill>
              <a:uFill>
                <a:solidFill>
                  <a:srgbClr val="1A1FAB"/>
                </a:solidFill>
              </a:uFill>
              <a:latin typeface="Arial"/>
              <a:ea typeface="Arial"/>
              <a:cs typeface="Arial"/>
              <a:sym typeface="Arial"/>
            </a:endParaRPr>
          </a:p>
          <a:p>
            <a:pPr lvl="0" algn="l" defTabSz="457200">
              <a:defRPr sz="1800"/>
            </a:pPr>
            <a:endParaRPr sz="1300">
              <a:solidFill>
                <a:srgbClr val="232323"/>
              </a:solidFill>
              <a:uFill>
                <a:solidFill>
                  <a:srgbClr val="1A1FAB"/>
                </a:solidFill>
              </a:uFill>
              <a:latin typeface="Arial"/>
              <a:ea typeface="Arial"/>
              <a:cs typeface="Arial"/>
              <a:sym typeface="Arial"/>
            </a:endParaRPr>
          </a:p>
          <a:p>
            <a:pPr lvl="0" algn="l" defTabSz="457200">
              <a:defRPr sz="1800"/>
            </a:pPr>
            <a:endParaRPr sz="1300">
              <a:solidFill>
                <a:srgbClr val="232323"/>
              </a:solidFill>
              <a:uFill>
                <a:solidFill>
                  <a:srgbClr val="1A1FAB"/>
                </a:solidFill>
              </a:uFill>
              <a:latin typeface="Arial"/>
              <a:ea typeface="Arial"/>
              <a:cs typeface="Arial"/>
              <a:sym typeface="Arial"/>
            </a:endParaRPr>
          </a:p>
          <a:p>
            <a:pPr lvl="0" algn="l" defTabSz="457200">
              <a:defRPr sz="1800"/>
            </a:pPr>
            <a:endParaRPr sz="1300">
              <a:solidFill>
                <a:srgbClr val="232323"/>
              </a:solidFill>
              <a:uFill>
                <a:solidFill>
                  <a:srgbClr val="1A1FAB"/>
                </a:solidFill>
              </a:uFill>
              <a:latin typeface="Arial"/>
              <a:ea typeface="Arial"/>
              <a:cs typeface="Arial"/>
              <a:sym typeface="Arial"/>
            </a:endParaRPr>
          </a:p>
          <a:p>
            <a:pPr lvl="0" algn="l" defTabSz="457200">
              <a:defRPr sz="1800"/>
            </a:pPr>
            <a:endParaRPr sz="1300">
              <a:solidFill>
                <a:srgbClr val="232323"/>
              </a:solidFill>
              <a:uFill>
                <a:solidFill>
                  <a:srgbClr val="1A1FAB"/>
                </a:solidFill>
              </a:uFill>
              <a:latin typeface="Arial"/>
              <a:ea typeface="Arial"/>
              <a:cs typeface="Arial"/>
              <a:sym typeface="Arial"/>
            </a:endParaRPr>
          </a:p>
          <a:p>
            <a:pPr lvl="0" algn="l" defTabSz="457200">
              <a:defRPr sz="1800"/>
            </a:pPr>
            <a:endParaRPr sz="1300">
              <a:solidFill>
                <a:srgbClr val="232323"/>
              </a:solidFill>
              <a:uFill>
                <a:solidFill>
                  <a:srgbClr val="1A1FAB"/>
                </a:solidFill>
              </a:uFill>
              <a:latin typeface="Arial"/>
              <a:ea typeface="Arial"/>
              <a:cs typeface="Arial"/>
              <a:sym typeface="Arial"/>
            </a:endParaRPr>
          </a:p>
          <a:p>
            <a:pPr lvl="0" algn="l" defTabSz="457200">
              <a:defRPr sz="1800"/>
            </a:pPr>
            <a:endParaRPr sz="1300">
              <a:solidFill>
                <a:srgbClr val="232323"/>
              </a:solidFill>
              <a:uFill>
                <a:solidFill>
                  <a:srgbClr val="1A1FAB"/>
                </a:solidFill>
              </a:uFill>
              <a:latin typeface="Arial"/>
              <a:ea typeface="Arial"/>
              <a:cs typeface="Arial"/>
              <a:sym typeface="Arial"/>
            </a:endParaRPr>
          </a:p>
          <a:p>
            <a:pPr lvl="0" algn="l" defTabSz="457200">
              <a:defRPr sz="1800"/>
            </a:pPr>
            <a:endParaRPr sz="1300">
              <a:solidFill>
                <a:srgbClr val="232323"/>
              </a:solidFill>
              <a:uFill>
                <a:solidFill>
                  <a:srgbClr val="1A1FAB"/>
                </a:solidFill>
              </a:uFill>
              <a:latin typeface="Arial"/>
              <a:ea typeface="Arial"/>
              <a:cs typeface="Arial"/>
              <a:sym typeface="Arial"/>
            </a:endParaRPr>
          </a:p>
          <a:p>
            <a:pPr lvl="0" algn="l" defTabSz="457200">
              <a:defRPr sz="1800"/>
            </a:pPr>
            <a:endParaRPr sz="1300">
              <a:solidFill>
                <a:srgbClr val="232323"/>
              </a:solidFill>
              <a:uFill>
                <a:solidFill>
                  <a:srgbClr val="1A1FAB"/>
                </a:solidFill>
              </a:uFill>
              <a:latin typeface="Arial"/>
              <a:ea typeface="Arial"/>
              <a:cs typeface="Arial"/>
              <a:sym typeface="Arial"/>
            </a:endParaRPr>
          </a:p>
          <a:p>
            <a:pPr lvl="0" algn="l" defTabSz="457200">
              <a:defRPr sz="1800"/>
            </a:pPr>
            <a:endParaRPr sz="1300">
              <a:solidFill>
                <a:srgbClr val="232323"/>
              </a:solidFill>
              <a:uFill>
                <a:solidFill>
                  <a:srgbClr val="1A1FAB"/>
                </a:solidFill>
              </a:uFill>
              <a:latin typeface="Arial"/>
              <a:ea typeface="Arial"/>
              <a:cs typeface="Arial"/>
              <a:sym typeface="Arial"/>
            </a:endParaRPr>
          </a:p>
          <a:p>
            <a:pPr lvl="0" algn="l" defTabSz="457200">
              <a:defRPr sz="1800"/>
            </a:pPr>
            <a:r>
              <a:rPr sz="1100">
                <a:solidFill>
                  <a:srgbClr val="666666"/>
                </a:solidFill>
                <a:uFill>
                  <a:solidFill>
                    <a:srgbClr val="1A1FAB"/>
                  </a:solidFill>
                </a:uFill>
                <a:latin typeface="Arial"/>
                <a:ea typeface="Arial"/>
                <a:cs typeface="Arial"/>
                <a:sym typeface="Arial"/>
              </a:rPr>
              <a:t>Les images peuvent être soumises à des droits d'auteur.</a:t>
            </a:r>
            <a:r>
              <a:rPr sz="1100">
                <a:solidFill>
                  <a:srgbClr val="7D7D7D"/>
                </a:solidFill>
                <a:uFill>
                  <a:solidFill>
                    <a:srgbClr val="1A1FAB"/>
                  </a:solidFill>
                </a:uFill>
                <a:latin typeface="Arial"/>
                <a:ea typeface="Arial"/>
                <a:cs typeface="Arial"/>
                <a:sym typeface="Arial"/>
                <a:hlinkClick r:id="rId7"/>
              </a:rPr>
              <a:t>Obtenir de l'aide</a:t>
            </a:r>
            <a:r>
              <a:rPr sz="1100">
                <a:solidFill>
                  <a:srgbClr val="7D7D7D"/>
                </a:solidFill>
                <a:uFill>
                  <a:solidFill>
                    <a:srgbClr val="1A1FAB"/>
                  </a:solidFill>
                </a:uFill>
                <a:latin typeface="Arial"/>
                <a:ea typeface="Arial"/>
                <a:cs typeface="Arial"/>
                <a:sym typeface="Arial"/>
                <a:hlinkClick r:id="rId8"/>
              </a:rPr>
              <a:t>Envoyer des commentaires</a:t>
            </a:r>
            <a:endParaRPr sz="1100">
              <a:solidFill>
                <a:srgbClr val="666666"/>
              </a:solidFill>
              <a:uFill>
                <a:solidFill>
                  <a:srgbClr val="1A1FAB"/>
                </a:solidFill>
              </a:uFill>
              <a:latin typeface="Arial"/>
              <a:ea typeface="Arial"/>
              <a:cs typeface="Arial"/>
              <a:sym typeface="Arial"/>
            </a:endParaRPr>
          </a:p>
          <a:p>
            <a:pPr lvl="0" defTabSz="457200">
              <a:defRPr sz="1800"/>
            </a:pPr>
            <a:endParaRPr sz="1300">
              <a:solidFill>
                <a:srgbClr val="232323"/>
              </a:solidFill>
              <a:uFill>
                <a:solidFill>
                  <a:srgbClr val="1A1FAB"/>
                </a:solidFill>
              </a:uFill>
              <a:latin typeface="Arial"/>
              <a:ea typeface="Arial"/>
              <a:cs typeface="Arial"/>
              <a:sym typeface="Arial"/>
            </a:endParaRPr>
          </a:p>
          <a:p>
            <a:pPr lvl="0" algn="l" defTabSz="457200">
              <a:defRPr sz="1800"/>
            </a:pPr>
            <a:r>
              <a:rPr sz="2200">
                <a:solidFill>
                  <a:srgbClr val="D6D6D6"/>
                </a:solidFill>
                <a:uFill>
                  <a:solidFill>
                    <a:srgbClr val="1A1FAB"/>
                  </a:solidFill>
                </a:uFill>
                <a:latin typeface="Arial"/>
                <a:ea typeface="Arial"/>
                <a:cs typeface="Arial"/>
                <a:sym typeface="Arial"/>
                <a:hlinkClick r:id="rId9"/>
              </a:rPr>
              <a:t>France Galop | marsavril</a:t>
            </a:r>
            <a:endParaRPr sz="2200">
              <a:solidFill>
                <a:srgbClr val="D6D6D6"/>
              </a:solidFill>
              <a:uFill>
                <a:solidFill>
                  <a:srgbClr val="1A1FAB"/>
                </a:solidFill>
              </a:uFill>
              <a:latin typeface="Arial"/>
              <a:ea typeface="Arial"/>
              <a:cs typeface="Arial"/>
              <a:sym typeface="Arial"/>
            </a:endParaRPr>
          </a:p>
          <a:p>
            <a:pPr lvl="0" algn="l" defTabSz="457200">
              <a:defRPr sz="1800"/>
            </a:pPr>
            <a:r>
              <a:rPr sz="1300">
                <a:solidFill>
                  <a:srgbClr val="7D7D7D"/>
                </a:solidFill>
                <a:uFill>
                  <a:solidFill>
                    <a:srgbClr val="1A1FAB"/>
                  </a:solidFill>
                </a:uFill>
                <a:latin typeface="Arial"/>
                <a:ea typeface="Arial"/>
                <a:cs typeface="Arial"/>
                <a:sym typeface="Arial"/>
                <a:hlinkClick r:id="rId9"/>
              </a:rPr>
              <a:t>web.lerelaisinternet.com</a:t>
            </a:r>
            <a:r>
              <a:rPr sz="1300">
                <a:solidFill>
                  <a:srgbClr val="7D7D7D"/>
                </a:solidFill>
                <a:uFill>
                  <a:solidFill>
                    <a:srgbClr val="1A1FAB"/>
                  </a:solidFill>
                </a:uFill>
                <a:latin typeface="Arial"/>
                <a:ea typeface="Arial"/>
                <a:cs typeface="Arial"/>
                <a:sym typeface="Arial"/>
                <a:hlinkClick r:id="rId10"/>
              </a:rPr>
              <a:t>779 × 688</a:t>
            </a:r>
            <a:r>
              <a:rPr sz="1300">
                <a:solidFill>
                  <a:srgbClr val="7D7D7D"/>
                </a:solidFill>
                <a:uFill>
                  <a:solidFill>
                    <a:srgbClr val="1A1FAB"/>
                  </a:solidFill>
                </a:uFill>
                <a:latin typeface="Arial"/>
                <a:ea typeface="Arial"/>
                <a:cs typeface="Arial"/>
                <a:sym typeface="Arial"/>
                <a:hlinkClick r:id="rId11"/>
              </a:rPr>
              <a:t>Recherche par image</a:t>
            </a:r>
            <a:endParaRPr sz="1300">
              <a:solidFill>
                <a:srgbClr val="888888"/>
              </a:solidFill>
              <a:uFill>
                <a:solidFill>
                  <a:srgbClr val="1A1FAB"/>
                </a:solidFill>
              </a:uFill>
              <a:latin typeface="Arial"/>
              <a:ea typeface="Arial"/>
              <a:cs typeface="Arial"/>
              <a:sym typeface="Arial"/>
            </a:endParaRPr>
          </a:p>
          <a:p>
            <a:pPr lvl="0" algn="l" defTabSz="457200">
              <a:defRPr sz="1800"/>
            </a:pPr>
            <a:r>
              <a:rPr sz="1300">
                <a:solidFill>
                  <a:srgbClr val="888888"/>
                </a:solidFill>
                <a:uFill>
                  <a:solidFill>
                    <a:srgbClr val="1A1FAB"/>
                  </a:solidFill>
                </a:uFill>
                <a:latin typeface="Arial"/>
                <a:ea typeface="Arial"/>
                <a:cs typeface="Arial"/>
                <a:sym typeface="Arial"/>
              </a:rPr>
              <a:t>WELCOME PACK, NOUVELLE VERSION Une version simplifiée et allégée du coffret de bienvenue, avec application d'une nouvelle charte graphique.</a:t>
            </a:r>
          </a:p>
          <a:p>
            <a:pPr lvl="0" algn="l" defTabSz="457200">
              <a:defRPr sz="1800"/>
            </a:pPr>
            <a:r>
              <a:rPr sz="1100" b="1">
                <a:solidFill>
                  <a:srgbClr val="AAAAAA"/>
                </a:solidFill>
                <a:uFill>
                  <a:solidFill>
                    <a:srgbClr val="1A1FAB"/>
                  </a:solidFill>
                </a:uFill>
                <a:latin typeface="Arial"/>
                <a:ea typeface="Arial"/>
                <a:cs typeface="Arial"/>
                <a:sym typeface="Arial"/>
                <a:hlinkClick r:id="rId9"/>
              </a:rPr>
              <a:t>Consulter la page</a:t>
            </a:r>
            <a:endParaRPr sz="1300">
              <a:solidFill>
                <a:srgbClr val="888888"/>
              </a:solidFill>
              <a:uFill>
                <a:solidFill>
                  <a:srgbClr val="1A1FAB"/>
                </a:solidFill>
              </a:uFill>
              <a:latin typeface="Arial"/>
              <a:ea typeface="Arial"/>
              <a:cs typeface="Arial"/>
              <a:sym typeface="Arial"/>
            </a:endParaRPr>
          </a:p>
          <a:p>
            <a:pPr lvl="0" algn="l" defTabSz="457200">
              <a:defRPr sz="1800"/>
            </a:pPr>
            <a:r>
              <a:rPr sz="1100" b="1">
                <a:solidFill>
                  <a:srgbClr val="AAAAAA"/>
                </a:solidFill>
                <a:uFill>
                  <a:solidFill>
                    <a:srgbClr val="1A1FAB"/>
                  </a:solidFill>
                </a:uFill>
                <a:latin typeface="Arial"/>
                <a:ea typeface="Arial"/>
                <a:cs typeface="Arial"/>
                <a:sym typeface="Arial"/>
                <a:hlinkClick r:id="rId12"/>
              </a:rPr>
              <a:t>Afficher l'image</a:t>
            </a:r>
            <a:endParaRPr sz="1300">
              <a:solidFill>
                <a:srgbClr val="888888"/>
              </a:solidFill>
              <a:uFill>
                <a:solidFill>
                  <a:srgbClr val="1A1FAB"/>
                </a:solidFill>
              </a:uFill>
              <a:latin typeface="Arial"/>
              <a:ea typeface="Arial"/>
              <a:cs typeface="Arial"/>
              <a:sym typeface="Arial"/>
            </a:endParaRPr>
          </a:p>
          <a:p>
            <a:pPr lvl="0" defTabSz="457200">
              <a:defRPr sz="1800"/>
            </a:pPr>
            <a:endParaRPr sz="1300">
              <a:solidFill>
                <a:srgbClr val="AAAAAA"/>
              </a:solidFill>
              <a:uFill>
                <a:solidFill>
                  <a:srgbClr val="1A1FAB"/>
                </a:solidFill>
              </a:uFill>
              <a:latin typeface="Arial"/>
              <a:ea typeface="Arial"/>
              <a:cs typeface="Arial"/>
              <a:sym typeface="Arial"/>
            </a:endParaRPr>
          </a:p>
          <a:p>
            <a:pPr lvl="0" algn="l" defTabSz="457200">
              <a:defRPr sz="1800"/>
            </a:pPr>
            <a:r>
              <a:rPr sz="1300">
                <a:solidFill>
                  <a:srgbClr val="AAAAAA"/>
                </a:solidFill>
                <a:uFill>
                  <a:solidFill>
                    <a:srgbClr val="1A1FAB"/>
                  </a:solidFill>
                </a:uFill>
                <a:latin typeface="Arial"/>
                <a:ea typeface="Arial"/>
                <a:cs typeface="Arial"/>
                <a:sym typeface="Arial"/>
              </a:rPr>
              <a:t>Partager</a:t>
            </a:r>
          </a:p>
          <a:p>
            <a:pPr lvl="0" algn="l" defTabSz="457200">
              <a:defRPr sz="1800"/>
            </a:pPr>
            <a:endParaRPr sz="1300">
              <a:solidFill>
                <a:srgbClr val="232323"/>
              </a:solidFill>
              <a:uFill>
                <a:solidFill>
                  <a:srgbClr val="1A1FAB"/>
                </a:solidFill>
              </a:uFill>
              <a:latin typeface="Arial"/>
              <a:ea typeface="Arial"/>
              <a:cs typeface="Arial"/>
              <a:sym typeface="Arial"/>
            </a:endParaRPr>
          </a:p>
          <a:p>
            <a:pPr lvl="0" algn="l" defTabSz="457200">
              <a:defRPr sz="1800"/>
            </a:pPr>
            <a:endParaRPr sz="1300">
              <a:solidFill>
                <a:srgbClr val="232323"/>
              </a:solidFill>
              <a:uFill>
                <a:solidFill>
                  <a:srgbClr val="1A1FAB"/>
                </a:solidFill>
              </a:uFill>
              <a:latin typeface="Arial"/>
              <a:ea typeface="Arial"/>
              <a:cs typeface="Arial"/>
              <a:sym typeface="Arial"/>
            </a:endParaRPr>
          </a:p>
          <a:p>
            <a:pPr lvl="0" algn="l" defTabSz="457200">
              <a:defRPr sz="1800"/>
            </a:pPr>
            <a:endParaRPr sz="1300">
              <a:solidFill>
                <a:srgbClr val="232323"/>
              </a:solidFill>
              <a:uFill>
                <a:solidFill>
                  <a:srgbClr val="1A1FAB"/>
                </a:solidFill>
              </a:uFill>
              <a:latin typeface="Arial"/>
              <a:ea typeface="Arial"/>
              <a:cs typeface="Arial"/>
              <a:sym typeface="Arial"/>
            </a:endParaRPr>
          </a:p>
          <a:p>
            <a:pPr lvl="0" algn="l" defTabSz="457200">
              <a:defRPr sz="1800"/>
            </a:pPr>
            <a:endParaRPr sz="1300">
              <a:solidFill>
                <a:srgbClr val="232323"/>
              </a:solidFill>
              <a:uFill>
                <a:solidFill>
                  <a:srgbClr val="1A1FAB"/>
                </a:solidFill>
              </a:uFill>
              <a:latin typeface="Arial"/>
              <a:ea typeface="Arial"/>
              <a:cs typeface="Arial"/>
              <a:sym typeface="Arial"/>
            </a:endParaRPr>
          </a:p>
          <a:p>
            <a:pPr lvl="0" algn="l" defTabSz="457200">
              <a:defRPr sz="1800"/>
            </a:pPr>
            <a:endParaRPr sz="1300">
              <a:solidFill>
                <a:srgbClr val="232323"/>
              </a:solidFill>
              <a:uFill>
                <a:solidFill>
                  <a:srgbClr val="1A1FAB"/>
                </a:solidFill>
              </a:uFill>
              <a:latin typeface="Arial"/>
              <a:ea typeface="Arial"/>
              <a:cs typeface="Arial"/>
              <a:sym typeface="Arial"/>
            </a:endParaRPr>
          </a:p>
          <a:p>
            <a:pPr lvl="0" algn="l" defTabSz="457200">
              <a:defRPr sz="1800"/>
            </a:pPr>
            <a:endParaRPr sz="1300">
              <a:solidFill>
                <a:srgbClr val="232323"/>
              </a:solidFill>
              <a:uFill>
                <a:solidFill>
                  <a:srgbClr val="1A1FAB"/>
                </a:solidFill>
              </a:uFill>
              <a:latin typeface="Arial"/>
              <a:ea typeface="Arial"/>
              <a:cs typeface="Arial"/>
              <a:sym typeface="Arial"/>
            </a:endParaRPr>
          </a:p>
          <a:p>
            <a:pPr lvl="0" algn="l" defTabSz="457200">
              <a:defRPr sz="1800"/>
            </a:pPr>
            <a:endParaRPr sz="1300">
              <a:solidFill>
                <a:srgbClr val="232323"/>
              </a:solidFill>
              <a:uFill>
                <a:solidFill>
                  <a:srgbClr val="1A1FAB"/>
                </a:solidFill>
              </a:uFill>
              <a:latin typeface="Arial"/>
              <a:ea typeface="Arial"/>
              <a:cs typeface="Arial"/>
              <a:sym typeface="Arial"/>
            </a:endParaRPr>
          </a:p>
          <a:p>
            <a:pPr lvl="0" algn="l" defTabSz="457200">
              <a:defRPr sz="1800"/>
            </a:pPr>
            <a:endParaRPr sz="1300">
              <a:solidFill>
                <a:srgbClr val="232323"/>
              </a:solidFill>
              <a:uFill>
                <a:solidFill>
                  <a:srgbClr val="1A1FAB"/>
                </a:solidFill>
              </a:uFill>
              <a:latin typeface="Arial"/>
              <a:ea typeface="Arial"/>
              <a:cs typeface="Arial"/>
              <a:sym typeface="Arial"/>
            </a:endParaRPr>
          </a:p>
          <a:p>
            <a:pPr lvl="0" algn="l" defTabSz="457200">
              <a:defRPr sz="1800"/>
            </a:pPr>
            <a:endParaRPr sz="1300">
              <a:solidFill>
                <a:srgbClr val="232323"/>
              </a:solidFill>
              <a:uFill>
                <a:solidFill>
                  <a:srgbClr val="1A1FAB"/>
                </a:solidFill>
              </a:uFill>
              <a:latin typeface="Arial"/>
              <a:ea typeface="Arial"/>
              <a:cs typeface="Arial"/>
              <a:sym typeface="Arial"/>
            </a:endParaRPr>
          </a:p>
          <a:p>
            <a:pPr lvl="0" algn="l" defTabSz="457200">
              <a:defRPr sz="1800"/>
            </a:pPr>
            <a:endParaRPr sz="1300">
              <a:solidFill>
                <a:srgbClr val="232323"/>
              </a:solidFill>
              <a:uFill>
                <a:solidFill>
                  <a:srgbClr val="1A1FAB"/>
                </a:solidFill>
              </a:uFill>
              <a:latin typeface="Arial"/>
              <a:ea typeface="Arial"/>
              <a:cs typeface="Arial"/>
              <a:sym typeface="Arial"/>
            </a:endParaRPr>
          </a:p>
          <a:p>
            <a:pPr lvl="0" algn="l" defTabSz="457200">
              <a:defRPr sz="1800"/>
            </a:pPr>
            <a:endParaRPr sz="1300">
              <a:solidFill>
                <a:srgbClr val="232323"/>
              </a:solidFill>
              <a:uFill>
                <a:solidFill>
                  <a:srgbClr val="1A1FAB"/>
                </a:solidFill>
              </a:uFill>
              <a:latin typeface="Arial"/>
              <a:ea typeface="Arial"/>
              <a:cs typeface="Arial"/>
              <a:sym typeface="Arial"/>
            </a:endParaRPr>
          </a:p>
          <a:p>
            <a:pPr lvl="0" algn="l" defTabSz="457200">
              <a:defRPr sz="1800"/>
            </a:pPr>
            <a:endParaRPr sz="1300">
              <a:solidFill>
                <a:srgbClr val="232323"/>
              </a:solidFill>
              <a:uFill>
                <a:solidFill>
                  <a:srgbClr val="1A1FAB"/>
                </a:solidFill>
              </a:uFill>
              <a:latin typeface="Arial"/>
              <a:ea typeface="Arial"/>
              <a:cs typeface="Arial"/>
              <a:sym typeface="Arial"/>
            </a:endParaRPr>
          </a:p>
          <a:p>
            <a:pPr lvl="0" algn="l" defTabSz="457200">
              <a:defRPr sz="1800"/>
            </a:pPr>
            <a:endParaRPr sz="1300">
              <a:solidFill>
                <a:srgbClr val="232323"/>
              </a:solidFill>
              <a:uFill>
                <a:solidFill>
                  <a:srgbClr val="1A1FAB"/>
                </a:solidFill>
              </a:uFill>
              <a:latin typeface="Arial"/>
              <a:ea typeface="Arial"/>
              <a:cs typeface="Arial"/>
              <a:sym typeface="Arial"/>
            </a:endParaRPr>
          </a:p>
          <a:p>
            <a:pPr lvl="0" algn="l" defTabSz="457200">
              <a:defRPr sz="1800"/>
            </a:pPr>
            <a:endParaRPr sz="1300">
              <a:solidFill>
                <a:srgbClr val="232323"/>
              </a:solidFill>
              <a:uFill>
                <a:solidFill>
                  <a:srgbClr val="1A1FAB"/>
                </a:solidFill>
              </a:uFill>
              <a:latin typeface="Arial"/>
              <a:ea typeface="Arial"/>
              <a:cs typeface="Arial"/>
              <a:sym typeface="Arial"/>
            </a:endParaRPr>
          </a:p>
          <a:p>
            <a:pPr lvl="0" algn="l" defTabSz="457200">
              <a:defRPr sz="1800"/>
            </a:pPr>
            <a:endParaRPr sz="1300">
              <a:solidFill>
                <a:srgbClr val="232323"/>
              </a:solidFill>
              <a:uFill>
                <a:solidFill>
                  <a:srgbClr val="1A1FAB"/>
                </a:solidFill>
              </a:uFill>
              <a:latin typeface="Arial"/>
              <a:ea typeface="Arial"/>
              <a:cs typeface="Arial"/>
              <a:sym typeface="Arial"/>
            </a:endParaRPr>
          </a:p>
          <a:p>
            <a:pPr lvl="0" algn="l" defTabSz="457200">
              <a:defRPr sz="1800"/>
            </a:pPr>
            <a:endParaRPr sz="1300">
              <a:solidFill>
                <a:srgbClr val="232323"/>
              </a:solidFill>
              <a:uFill>
                <a:solidFill>
                  <a:srgbClr val="1A1FAB"/>
                </a:solidFill>
              </a:uFill>
              <a:latin typeface="Arial"/>
              <a:ea typeface="Arial"/>
              <a:cs typeface="Arial"/>
              <a:sym typeface="Arial"/>
            </a:endParaRPr>
          </a:p>
          <a:p>
            <a:pPr lvl="0" algn="l" defTabSz="457200">
              <a:defRPr sz="1800"/>
            </a:pPr>
            <a:endParaRPr sz="1300">
              <a:solidFill>
                <a:srgbClr val="232323"/>
              </a:solidFill>
              <a:uFill>
                <a:solidFill>
                  <a:srgbClr val="1A1FAB"/>
                </a:solidFill>
              </a:uFill>
              <a:latin typeface="Arial"/>
              <a:ea typeface="Arial"/>
              <a:cs typeface="Arial"/>
              <a:sym typeface="Arial"/>
            </a:endParaRPr>
          </a:p>
          <a:p>
            <a:pPr lvl="0" algn="l" defTabSz="457200">
              <a:defRPr sz="1800"/>
            </a:pPr>
            <a:r>
              <a:rPr sz="1300">
                <a:solidFill>
                  <a:srgbClr val="9F9F9F"/>
                </a:solidFill>
                <a:uFill>
                  <a:solidFill>
                    <a:srgbClr val="1A1FAB"/>
                  </a:solidFill>
                </a:uFill>
                <a:latin typeface="Arial"/>
                <a:ea typeface="Arial"/>
                <a:cs typeface="Arial"/>
                <a:sym typeface="Arial"/>
              </a:rPr>
              <a:t>Images similaires</a:t>
            </a:r>
          </a:p>
          <a:p>
            <a:pPr lvl="0" algn="l" defTabSz="457200">
              <a:defRPr sz="1800"/>
            </a:pPr>
            <a:endParaRPr sz="1600">
              <a:solidFill>
                <a:srgbClr val="DDDDDD"/>
              </a:solidFill>
              <a:uFill>
                <a:solidFill>
                  <a:srgbClr val="1A1FAB"/>
                </a:solidFill>
              </a:uFill>
              <a:latin typeface="Arial"/>
              <a:ea typeface="Arial"/>
              <a:cs typeface="Arial"/>
              <a:sym typeface="Arial"/>
            </a:endParaRPr>
          </a:p>
          <a:p>
            <a:pPr lvl="0" algn="l" defTabSz="457200">
              <a:defRPr sz="1800"/>
            </a:pPr>
            <a:r>
              <a:rPr sz="1600" u="sng">
                <a:solidFill>
                  <a:srgbClr val="DDDDDD"/>
                </a:solidFill>
                <a:uFill>
                  <a:solidFill>
                    <a:srgbClr val="1A1FAB"/>
                  </a:solidFill>
                </a:uFill>
                <a:latin typeface="Arial"/>
                <a:ea typeface="Arial"/>
                <a:cs typeface="Arial"/>
                <a:sym typeface="Arial"/>
                <a:hlinkClick r:id="rId13"/>
              </a:rPr>
              <a:t>Afficher plus de résultats</a:t>
            </a:r>
            <a:endParaRPr sz="1600">
              <a:solidFill>
                <a:srgbClr val="DDDDDD"/>
              </a:solidFill>
              <a:uFill>
                <a:solidFill>
                  <a:srgbClr val="1A1FAB"/>
                </a:solidFill>
              </a:uFill>
              <a:latin typeface="Arial"/>
              <a:ea typeface="Arial"/>
              <a:cs typeface="Arial"/>
              <a:sym typeface="Arial"/>
            </a:endParaRPr>
          </a:p>
          <a:p>
            <a:pPr lvl="0" algn="l" defTabSz="457200">
              <a:defRPr sz="1800"/>
            </a:pPr>
            <a:r>
              <a:rPr sz="1100">
                <a:solidFill>
                  <a:srgbClr val="666666"/>
                </a:solidFill>
                <a:uFill>
                  <a:solidFill>
                    <a:srgbClr val="1A1FAB"/>
                  </a:solidFill>
                </a:uFill>
                <a:latin typeface="Arial"/>
                <a:ea typeface="Arial"/>
                <a:cs typeface="Arial"/>
                <a:sym typeface="Arial"/>
              </a:rPr>
              <a:t>Les images peuvent être soumises à des droits d'auteur.</a:t>
            </a:r>
            <a:r>
              <a:rPr sz="1100">
                <a:solidFill>
                  <a:srgbClr val="7D7D7D"/>
                </a:solidFill>
                <a:uFill>
                  <a:solidFill>
                    <a:srgbClr val="1A1FAB"/>
                  </a:solidFill>
                </a:uFill>
                <a:latin typeface="Arial"/>
                <a:ea typeface="Arial"/>
                <a:cs typeface="Arial"/>
                <a:sym typeface="Arial"/>
                <a:hlinkClick r:id="rId7"/>
              </a:rPr>
              <a:t>Obtenir de l'aide</a:t>
            </a:r>
            <a:r>
              <a:rPr sz="1100">
                <a:solidFill>
                  <a:srgbClr val="7D7D7D"/>
                </a:solidFill>
                <a:uFill>
                  <a:solidFill>
                    <a:srgbClr val="1A1FAB"/>
                  </a:solidFill>
                </a:uFill>
                <a:latin typeface="Arial"/>
                <a:ea typeface="Arial"/>
                <a:cs typeface="Arial"/>
                <a:sym typeface="Arial"/>
                <a:hlinkClick r:id="rId8"/>
              </a:rPr>
              <a:t>Envoyer des commentaires</a:t>
            </a:r>
            <a:endParaRPr sz="1100">
              <a:solidFill>
                <a:srgbClr val="666666"/>
              </a:solidFill>
              <a:uFill>
                <a:solidFill>
                  <a:srgbClr val="1A1FAB"/>
                </a:solidFill>
              </a:uFill>
              <a:latin typeface="Arial"/>
              <a:ea typeface="Arial"/>
              <a:cs typeface="Arial"/>
              <a:sym typeface="Arial"/>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re chapitre">
    <p:spTree>
      <p:nvGrpSpPr>
        <p:cNvPr id="1" name=""/>
        <p:cNvGrpSpPr/>
        <p:nvPr/>
      </p:nvGrpSpPr>
      <p:grpSpPr>
        <a:xfrm>
          <a:off x="0" y="0"/>
          <a:ext cx="0" cy="0"/>
          <a:chOff x="0" y="0"/>
          <a:chExt cx="0" cy="0"/>
        </a:xfrm>
      </p:grpSpPr>
      <p:sp>
        <p:nvSpPr>
          <p:cNvPr id="9" name="Shape 9"/>
          <p:cNvSpPr/>
          <p:nvPr/>
        </p:nvSpPr>
        <p:spPr>
          <a:xfrm>
            <a:off x="-21432" y="0"/>
            <a:ext cx="14004132" cy="9753600"/>
          </a:xfrm>
          <a:prstGeom prst="rect">
            <a:avLst/>
          </a:prstGeom>
          <a:solidFill>
            <a:srgbClr val="FFFA00"/>
          </a:solidFill>
          <a:ln w="25400">
            <a:solidFill>
              <a:srgbClr val="FDFB42"/>
            </a:solidFill>
            <a:round/>
          </a:ln>
        </p:spPr>
        <p:txBody>
          <a:bodyPr lIns="0" tIns="0" rIns="0" bIns="0"/>
          <a:lstStyle/>
          <a:p>
            <a:pPr lvl="0" algn="l" defTabSz="457200">
              <a:defRPr sz="1800"/>
            </a:pPr>
            <a:endParaRPr/>
          </a:p>
        </p:txBody>
      </p:sp>
      <p:sp>
        <p:nvSpPr>
          <p:cNvPr id="10" name="Shape 10"/>
          <p:cNvSpPr/>
          <p:nvPr/>
        </p:nvSpPr>
        <p:spPr>
          <a:xfrm flipV="1">
            <a:off x="6629106" y="4876799"/>
            <a:ext cx="6375168" cy="2"/>
          </a:xfrm>
          <a:prstGeom prst="line">
            <a:avLst/>
          </a:prstGeom>
          <a:ln w="88900">
            <a:solidFill>
              <a:srgbClr val="FFFFFF"/>
            </a:solidFill>
          </a:ln>
        </p:spPr>
        <p:txBody>
          <a:bodyPr lIns="0" tIns="0" rIns="0" bIns="0"/>
          <a:lstStyle/>
          <a:p>
            <a:pPr lvl="0"/>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Fond blanc + Bandeau copie">
    <p:spTree>
      <p:nvGrpSpPr>
        <p:cNvPr id="1" name=""/>
        <p:cNvGrpSpPr/>
        <p:nvPr/>
      </p:nvGrpSpPr>
      <p:grpSpPr>
        <a:xfrm>
          <a:off x="0" y="0"/>
          <a:ext cx="0" cy="0"/>
          <a:chOff x="0" y="0"/>
          <a:chExt cx="0" cy="0"/>
        </a:xfrm>
      </p:grpSpPr>
      <p:sp>
        <p:nvSpPr>
          <p:cNvPr id="58" name="Shape 58"/>
          <p:cNvSpPr/>
          <p:nvPr/>
        </p:nvSpPr>
        <p:spPr>
          <a:xfrm>
            <a:off x="1932657" y="1535288"/>
            <a:ext cx="9130455" cy="7197797"/>
          </a:xfrm>
          <a:prstGeom prst="rect">
            <a:avLst/>
          </a:prstGeom>
          <a:solidFill>
            <a:srgbClr val="FFFFFF"/>
          </a:solidFill>
          <a:ln w="12700">
            <a:round/>
          </a:ln>
          <a:extLst>
            <a:ext uri="{C572A759-6A51-4108-AA02-DFA0A04FC94B}">
              <ma14:wrappingTextBoxFlag xmlns="" xmlns:ma14="http://schemas.microsoft.com/office/mac/drawingml/2011/main" val="1"/>
            </a:ext>
          </a:extLst>
        </p:spPr>
        <p:txBody>
          <a:bodyPr lIns="36124" tIns="36124" rIns="36124" bIns="36124" anchor="ctr"/>
          <a:lstStyle>
            <a:lvl1pPr marL="40639" marR="40639" algn="l">
              <a:defRPr sz="800">
                <a:uFill>
                  <a:solidFill/>
                </a:uFill>
              </a:defRPr>
            </a:lvl1pPr>
          </a:lstStyle>
          <a:p>
            <a:pPr lvl="0">
              <a:defRPr sz="1800">
                <a:uFillTx/>
              </a:defRPr>
            </a:pPr>
            <a:r>
              <a:rPr sz="800">
                <a:uFill>
                  <a:solidFill/>
                </a:uFill>
              </a:rPr>
              <a:t>https://www.google.com/url?sa=i&amp;rct=j&amp;q=&amp;esrc=s&amp;source=images&amp;cd=&amp;ved=2ahUKEwipj_yw1vvcAhUmxoUKHdH4AmIQjRx6BAgBEAU&amp;url=http%3A%2F%2Fwww.eventfulworldmedia.com%2Fgoogle-and-the-googleplex%2F&amp;psig=AOvVaw3Fps0a2vvaDmDPTY3iySGZ&amp;ust=1534856015189590</a:t>
            </a: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Film copie">
    <p:spTree>
      <p:nvGrpSpPr>
        <p:cNvPr id="1" name=""/>
        <p:cNvGrpSpPr/>
        <p:nvPr/>
      </p:nvGrpSpPr>
      <p:grpSpPr>
        <a:xfrm>
          <a:off x="0" y="0"/>
          <a:ext cx="0" cy="0"/>
          <a:chOff x="0" y="0"/>
          <a:chExt cx="0" cy="0"/>
        </a:xfrm>
      </p:grpSpPr>
      <p:sp>
        <p:nvSpPr>
          <p:cNvPr id="60" name="Shape 60"/>
          <p:cNvSpPr/>
          <p:nvPr/>
        </p:nvSpPr>
        <p:spPr>
          <a:xfrm>
            <a:off x="-81281" y="-413150"/>
            <a:ext cx="13113176" cy="10252619"/>
          </a:xfrm>
          <a:prstGeom prst="rect">
            <a:avLst/>
          </a:prstGeom>
          <a:solidFill/>
          <a:ln w="63500">
            <a:solidFill/>
            <a:round/>
          </a:ln>
        </p:spPr>
        <p:txBody>
          <a:bodyPr lIns="27093" tIns="27093" rIns="27093" bIns="27093" anchor="ctr"/>
          <a:lstStyle/>
          <a:p>
            <a:pPr marL="57150" marR="57150" lvl="0" algn="l" defTabSz="1282700">
              <a:defRPr sz="1100">
                <a:uFill>
                  <a:solidFill/>
                </a:uFill>
              </a:defRPr>
            </a:pPr>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Puce">
    <p:spTree>
      <p:nvGrpSpPr>
        <p:cNvPr id="1" name=""/>
        <p:cNvGrpSpPr/>
        <p:nvPr/>
      </p:nvGrpSpPr>
      <p:grpSpPr>
        <a:xfrm>
          <a:off x="0" y="0"/>
          <a:ext cx="0" cy="0"/>
          <a:chOff x="0" y="0"/>
          <a:chExt cx="0" cy="0"/>
        </a:xfrm>
      </p:grpSpPr>
      <p:sp>
        <p:nvSpPr>
          <p:cNvPr id="62" name="Shape 62"/>
          <p:cNvSpPr/>
          <p:nvPr/>
        </p:nvSpPr>
        <p:spPr>
          <a:xfrm>
            <a:off x="9648031" y="-38100"/>
            <a:ext cx="3382169" cy="9829800"/>
          </a:xfrm>
          <a:prstGeom prst="rect">
            <a:avLst/>
          </a:prstGeom>
          <a:solidFill>
            <a:srgbClr val="FFFA00"/>
          </a:solidFill>
          <a:ln w="12700">
            <a:miter lim="400000"/>
          </a:ln>
        </p:spPr>
        <p:txBody>
          <a:bodyPr lIns="0" tIns="0" rIns="0" bIns="0"/>
          <a:lstStyle/>
          <a:p>
            <a:pPr lvl="0">
              <a:defRPr>
                <a:latin typeface="+mn-lt"/>
                <a:ea typeface="+mn-ea"/>
                <a:cs typeface="+mn-cs"/>
                <a:sym typeface="Helvetica Neue"/>
              </a:defRPr>
            </a:pPr>
            <a:endParaRPr/>
          </a:p>
        </p:txBody>
      </p:sp>
      <p:sp>
        <p:nvSpPr>
          <p:cNvPr id="63" name="Shape 63"/>
          <p:cNvSpPr/>
          <p:nvPr/>
        </p:nvSpPr>
        <p:spPr>
          <a:xfrm flipV="1">
            <a:off x="10342543" y="4890392"/>
            <a:ext cx="2740462" cy="1"/>
          </a:xfrm>
          <a:prstGeom prst="line">
            <a:avLst/>
          </a:prstGeom>
          <a:ln w="88900">
            <a:solidFill>
              <a:srgbClr val="FFFFFF"/>
            </a:solidFill>
          </a:ln>
        </p:spPr>
        <p:txBody>
          <a:bodyPr lIns="0" tIns="0" rIns="0" bIns="0"/>
          <a:lstStyle/>
          <a:p>
            <a:pPr lvl="0"/>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Fond blanc + Bandeau copie">
    <p:spTree>
      <p:nvGrpSpPr>
        <p:cNvPr id="1" name=""/>
        <p:cNvGrpSpPr/>
        <p:nvPr/>
      </p:nvGrpSpPr>
      <p:grpSpPr>
        <a:xfrm>
          <a:off x="0" y="0"/>
          <a:ext cx="0" cy="0"/>
          <a:chOff x="0" y="0"/>
          <a:chExt cx="0" cy="0"/>
        </a:xfrm>
      </p:grpSpPr>
      <p:sp>
        <p:nvSpPr>
          <p:cNvPr id="65" name="Shape 65"/>
          <p:cNvSpPr/>
          <p:nvPr/>
        </p:nvSpPr>
        <p:spPr>
          <a:xfrm>
            <a:off x="1932657" y="1535288"/>
            <a:ext cx="9130455" cy="7197797"/>
          </a:xfrm>
          <a:prstGeom prst="rect">
            <a:avLst/>
          </a:prstGeom>
          <a:solidFill>
            <a:srgbClr val="FFFFFF"/>
          </a:solidFill>
          <a:ln w="12700">
            <a:round/>
          </a:ln>
        </p:spPr>
        <p:txBody>
          <a:bodyPr lIns="36124" tIns="36124" rIns="36124" bIns="36124" anchor="ctr"/>
          <a:lstStyle/>
          <a:p>
            <a:pPr marL="40639" marR="40639" lvl="0" algn="l">
              <a:defRPr sz="800">
                <a:uFill>
                  <a:solidFill/>
                </a:uFill>
              </a:defRPr>
            </a:pPr>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Puce copie">
    <p:spTree>
      <p:nvGrpSpPr>
        <p:cNvPr id="1" name=""/>
        <p:cNvGrpSpPr/>
        <p:nvPr/>
      </p:nvGrpSpPr>
      <p:grpSpPr>
        <a:xfrm>
          <a:off x="0" y="0"/>
          <a:ext cx="0" cy="0"/>
          <a:chOff x="0" y="0"/>
          <a:chExt cx="0" cy="0"/>
        </a:xfrm>
      </p:grpSpPr>
      <p:sp>
        <p:nvSpPr>
          <p:cNvPr id="67" name="Shape 67"/>
          <p:cNvSpPr/>
          <p:nvPr/>
        </p:nvSpPr>
        <p:spPr>
          <a:xfrm>
            <a:off x="2302933" y="532835"/>
            <a:ext cx="8407965" cy="8669868"/>
          </a:xfrm>
          <a:prstGeom prst="rect">
            <a:avLst/>
          </a:prstGeom>
          <a:ln w="88900">
            <a:solidFill>
              <a:srgbClr val="A9A9A9"/>
            </a:solidFill>
            <a:round/>
          </a:ln>
        </p:spPr>
        <p:txBody>
          <a:bodyPr lIns="36124" tIns="36124" rIns="36124" bIns="36124" anchor="ctr"/>
          <a:lstStyle/>
          <a:p>
            <a:pPr marL="63500" marR="63500" lvl="0" algn="l" defTabSz="1295400">
              <a:defRPr sz="900">
                <a:uFill>
                  <a:solidFill/>
                </a:uFill>
              </a:defRPr>
            </a:pPr>
            <a:endParaRPr/>
          </a:p>
        </p:txBody>
      </p:sp>
      <p:pic>
        <p:nvPicPr>
          <p:cNvPr id="68" name="image.jpg"/>
          <p:cNvPicPr/>
          <p:nvPr/>
        </p:nvPicPr>
        <p:blipFill>
          <a:blip r:embed="rId2">
            <a:extLst/>
          </a:blip>
          <a:stretch>
            <a:fillRect/>
          </a:stretch>
        </p:blipFill>
        <p:spPr>
          <a:xfrm>
            <a:off x="9907128" y="8435058"/>
            <a:ext cx="505743" cy="505743"/>
          </a:xfrm>
          <a:prstGeom prst="rect">
            <a:avLst/>
          </a:prstGeom>
          <a:ln w="12700">
            <a:round/>
          </a:ln>
        </p:spPr>
      </p:pic>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re et contenu">
    <p:spTree>
      <p:nvGrpSpPr>
        <p:cNvPr id="1" name=""/>
        <p:cNvGrpSpPr/>
        <p:nvPr/>
      </p:nvGrpSpPr>
      <p:grpSpPr>
        <a:xfrm>
          <a:off x="0" y="0"/>
          <a:ext cx="0" cy="0"/>
          <a:chOff x="0" y="0"/>
          <a:chExt cx="0" cy="0"/>
        </a:xfrm>
      </p:grpSpPr>
      <p:sp>
        <p:nvSpPr>
          <p:cNvPr id="70" name="Shape 70"/>
          <p:cNvSpPr>
            <a:spLocks noGrp="1"/>
          </p:cNvSpPr>
          <p:nvPr>
            <p:ph type="body" idx="1"/>
          </p:nvPr>
        </p:nvSpPr>
        <p:spPr>
          <a:xfrm>
            <a:off x="894079" y="2596444"/>
            <a:ext cx="11216641" cy="7157156"/>
          </a:xfrm>
          <a:prstGeom prst="rect">
            <a:avLst/>
          </a:prstGeom>
        </p:spPr>
        <p:txBody>
          <a:bodyPr lIns="65023" tIns="65023" rIns="65023" bIns="65023">
            <a:normAutofit/>
          </a:bodyPr>
          <a:lstStyle>
            <a:lvl1pPr marL="310242" indent="-310242">
              <a:buClrTx/>
              <a:buSzPct val="100000"/>
              <a:defRPr sz="3800">
                <a:latin typeface="Calibri"/>
                <a:ea typeface="Calibri"/>
                <a:cs typeface="Calibri"/>
                <a:sym typeface="Calibri"/>
              </a:defRPr>
            </a:lvl1pPr>
            <a:lvl2pPr marL="819150" indent="-361950">
              <a:buClrTx/>
              <a:buSzPct val="100000"/>
              <a:defRPr sz="3800">
                <a:latin typeface="Calibri"/>
                <a:ea typeface="Calibri"/>
                <a:cs typeface="Calibri"/>
                <a:sym typeface="Calibri"/>
              </a:defRPr>
            </a:lvl2pPr>
            <a:lvl3pPr marL="1348739" indent="-434339">
              <a:buClrTx/>
              <a:buSzPct val="100000"/>
              <a:defRPr sz="3800">
                <a:latin typeface="Calibri"/>
                <a:ea typeface="Calibri"/>
                <a:cs typeface="Calibri"/>
                <a:sym typeface="Calibri"/>
              </a:defRPr>
            </a:lvl3pPr>
            <a:lvl4pPr marL="1854200" indent="-482600">
              <a:buClrTx/>
              <a:buSzPct val="100000"/>
              <a:defRPr sz="3800">
                <a:latin typeface="Calibri"/>
                <a:ea typeface="Calibri"/>
                <a:cs typeface="Calibri"/>
                <a:sym typeface="Calibri"/>
              </a:defRPr>
            </a:lvl4pPr>
            <a:lvl5pPr marL="2311400" indent="-482600">
              <a:buClrTx/>
              <a:buSzPct val="100000"/>
              <a:defRPr sz="3800">
                <a:latin typeface="Calibri"/>
                <a:ea typeface="Calibri"/>
                <a:cs typeface="Calibri"/>
                <a:sym typeface="Calibri"/>
              </a:defRPr>
            </a:lvl5pPr>
          </a:lstStyle>
          <a:p>
            <a:pPr lvl="0">
              <a:defRPr sz="1800"/>
            </a:pPr>
            <a:r>
              <a:rPr sz="3800"/>
              <a:t>Texte niveau 1</a:t>
            </a:r>
          </a:p>
          <a:p>
            <a:pPr lvl="1">
              <a:defRPr sz="1800"/>
            </a:pPr>
            <a:r>
              <a:rPr sz="3800"/>
              <a:t>Texte niveau 2</a:t>
            </a:r>
          </a:p>
          <a:p>
            <a:pPr lvl="2">
              <a:defRPr sz="1800"/>
            </a:pPr>
            <a:r>
              <a:rPr sz="3800"/>
              <a:t>Texte niveau 3</a:t>
            </a:r>
          </a:p>
          <a:p>
            <a:pPr lvl="3">
              <a:defRPr sz="1800"/>
            </a:pPr>
            <a:r>
              <a:rPr sz="3800"/>
              <a:t>Texte niveau 4</a:t>
            </a:r>
          </a:p>
          <a:p>
            <a:pPr lvl="4">
              <a:defRPr sz="1800"/>
            </a:pPr>
            <a:r>
              <a:rPr sz="3800"/>
              <a:t>Texte niveau 5</a:t>
            </a:r>
          </a:p>
        </p:txBody>
      </p:sp>
      <p:pic>
        <p:nvPicPr>
          <p:cNvPr id="71" name="image1.png"/>
          <p:cNvPicPr/>
          <p:nvPr/>
        </p:nvPicPr>
        <p:blipFill>
          <a:blip r:embed="rId2">
            <a:extLst/>
          </a:blip>
          <a:stretch>
            <a:fillRect/>
          </a:stretch>
        </p:blipFill>
        <p:spPr>
          <a:xfrm>
            <a:off x="10027956" y="296245"/>
            <a:ext cx="2785195" cy="1113287"/>
          </a:xfrm>
          <a:prstGeom prst="rect">
            <a:avLst/>
          </a:prstGeom>
          <a:ln w="12700">
            <a:miter lim="400000"/>
          </a:ln>
        </p:spPr>
      </p:pic>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OBJECT">
    <p:spTree>
      <p:nvGrpSpPr>
        <p:cNvPr id="1" name=""/>
        <p:cNvGrpSpPr/>
        <p:nvPr/>
      </p:nvGrpSpPr>
      <p:grpSpPr>
        <a:xfrm>
          <a:off x="0" y="0"/>
          <a:ext cx="0" cy="0"/>
          <a:chOff x="0" y="0"/>
          <a:chExt cx="0" cy="0"/>
        </a:xfrm>
      </p:grpSpPr>
      <p:sp>
        <p:nvSpPr>
          <p:cNvPr id="73" name="Shape 73"/>
          <p:cNvSpPr>
            <a:spLocks noGrp="1"/>
          </p:cNvSpPr>
          <p:nvPr>
            <p:ph type="title"/>
          </p:nvPr>
        </p:nvSpPr>
        <p:spPr>
          <a:prstGeom prst="rect">
            <a:avLst/>
          </a:prstGeom>
        </p:spPr>
        <p:txBody>
          <a:bodyPr/>
          <a:lstStyle/>
          <a:p>
            <a:pPr lvl="0"/>
            <a:r>
              <a:t>Texte du titre</a:t>
            </a:r>
          </a:p>
        </p:txBody>
      </p:sp>
      <p:sp>
        <p:nvSpPr>
          <p:cNvPr id="74" name="Shape 74"/>
          <p:cNvSpPr>
            <a:spLocks noGrp="1"/>
          </p:cNvSpPr>
          <p:nvPr>
            <p:ph type="body" idx="1"/>
          </p:nvPr>
        </p:nvSpPr>
        <p:spPr>
          <a:prstGeom prst="rect">
            <a:avLst/>
          </a:prstGeom>
        </p:spPr>
        <p:txBody>
          <a:bodyPr/>
          <a:lstStyle/>
          <a:p>
            <a:pPr lvl="0"/>
            <a:r>
              <a:t>Texte niveau 1</a:t>
            </a:r>
          </a:p>
          <a:p>
            <a:pPr lvl="1"/>
            <a:r>
              <a:t>Texte niveau 2</a:t>
            </a:r>
          </a:p>
          <a:p>
            <a:pPr lvl="2"/>
            <a:r>
              <a:t>Texte niveau 3</a:t>
            </a:r>
          </a:p>
          <a:p>
            <a:pPr lvl="3"/>
            <a:r>
              <a:t>Texte niveau 4</a:t>
            </a:r>
          </a:p>
          <a:p>
            <a:pPr lvl="4"/>
            <a:r>
              <a:t>Texte niveau 5</a:t>
            </a:r>
          </a:p>
        </p:txBody>
      </p:sp>
      <p:sp>
        <p:nvSpPr>
          <p:cNvPr id="75" name="Shape 75"/>
          <p:cNvSpPr>
            <a:spLocks noGrp="1"/>
          </p:cNvSpPr>
          <p:nvPr>
            <p:ph type="sldNum" sz="quarter" idx="2"/>
          </p:nvPr>
        </p:nvSpPr>
        <p:spPr>
          <a:prstGeom prst="rect">
            <a:avLst/>
          </a:prstGeom>
        </p:spPr>
        <p:txBody>
          <a:bodyPr/>
          <a:lstStyle/>
          <a:p>
            <a:pPr lvl="0"/>
            <a:fld id="{86CB4B4D-7CA3-9044-876B-883B54F8677D}" type="slidenum">
              <a:t>‹N°›</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re et contenu">
    <p:spTree>
      <p:nvGrpSpPr>
        <p:cNvPr id="1" name=""/>
        <p:cNvGrpSpPr/>
        <p:nvPr/>
      </p:nvGrpSpPr>
      <p:grpSpPr>
        <a:xfrm>
          <a:off x="0" y="0"/>
          <a:ext cx="0" cy="0"/>
          <a:chOff x="0" y="0"/>
          <a:chExt cx="0" cy="0"/>
        </a:xfrm>
      </p:grpSpPr>
      <p:sp>
        <p:nvSpPr>
          <p:cNvPr id="77" name="Shape 77"/>
          <p:cNvSpPr>
            <a:spLocks noGrp="1"/>
          </p:cNvSpPr>
          <p:nvPr>
            <p:ph type="body" idx="1"/>
          </p:nvPr>
        </p:nvSpPr>
        <p:spPr>
          <a:xfrm>
            <a:off x="894079" y="2596444"/>
            <a:ext cx="11216641" cy="7157156"/>
          </a:xfrm>
          <a:prstGeom prst="rect">
            <a:avLst/>
          </a:prstGeom>
        </p:spPr>
        <p:txBody>
          <a:bodyPr lIns="65023" tIns="65023" rIns="65023" bIns="65023">
            <a:normAutofit/>
          </a:bodyPr>
          <a:lstStyle>
            <a:lvl1pPr marL="310242" indent="-310242">
              <a:buClrTx/>
              <a:buSzPct val="100000"/>
              <a:defRPr sz="3800">
                <a:latin typeface="Calibri"/>
                <a:ea typeface="Calibri"/>
                <a:cs typeface="Calibri"/>
                <a:sym typeface="Calibri"/>
              </a:defRPr>
            </a:lvl1pPr>
            <a:lvl2pPr marL="819150" indent="-361950">
              <a:buClrTx/>
              <a:buSzPct val="100000"/>
              <a:defRPr sz="3800">
                <a:latin typeface="Calibri"/>
                <a:ea typeface="Calibri"/>
                <a:cs typeface="Calibri"/>
                <a:sym typeface="Calibri"/>
              </a:defRPr>
            </a:lvl2pPr>
            <a:lvl3pPr marL="1348739" indent="-434339">
              <a:buClrTx/>
              <a:buSzPct val="100000"/>
              <a:defRPr sz="3800">
                <a:latin typeface="Calibri"/>
                <a:ea typeface="Calibri"/>
                <a:cs typeface="Calibri"/>
                <a:sym typeface="Calibri"/>
              </a:defRPr>
            </a:lvl3pPr>
            <a:lvl4pPr marL="1854200" indent="-482600">
              <a:buClrTx/>
              <a:buSzPct val="100000"/>
              <a:defRPr sz="3800">
                <a:latin typeface="Calibri"/>
                <a:ea typeface="Calibri"/>
                <a:cs typeface="Calibri"/>
                <a:sym typeface="Calibri"/>
              </a:defRPr>
            </a:lvl4pPr>
            <a:lvl5pPr marL="2311400" indent="-482600">
              <a:buClrTx/>
              <a:buSzPct val="100000"/>
              <a:defRPr sz="3800">
                <a:latin typeface="Calibri"/>
                <a:ea typeface="Calibri"/>
                <a:cs typeface="Calibri"/>
                <a:sym typeface="Calibri"/>
              </a:defRPr>
            </a:lvl5pPr>
          </a:lstStyle>
          <a:p>
            <a:pPr lvl="0">
              <a:defRPr sz="1800"/>
            </a:pPr>
            <a:r>
              <a:rPr sz="3800"/>
              <a:t>Texte niveau 1</a:t>
            </a:r>
          </a:p>
          <a:p>
            <a:pPr lvl="1">
              <a:defRPr sz="1800"/>
            </a:pPr>
            <a:r>
              <a:rPr sz="3800"/>
              <a:t>Texte niveau 2</a:t>
            </a:r>
          </a:p>
          <a:p>
            <a:pPr lvl="2">
              <a:defRPr sz="1800"/>
            </a:pPr>
            <a:r>
              <a:rPr sz="3800"/>
              <a:t>Texte niveau 3</a:t>
            </a:r>
          </a:p>
          <a:p>
            <a:pPr lvl="3">
              <a:defRPr sz="1800"/>
            </a:pPr>
            <a:r>
              <a:rPr sz="3800"/>
              <a:t>Texte niveau 4</a:t>
            </a:r>
          </a:p>
          <a:p>
            <a:pPr lvl="4">
              <a:defRPr sz="1800"/>
            </a:pPr>
            <a:r>
              <a:rPr sz="3800"/>
              <a:t>Texte niveau 5</a:t>
            </a:r>
          </a:p>
        </p:txBody>
      </p:sp>
      <p:pic>
        <p:nvPicPr>
          <p:cNvPr id="78" name="image1.png"/>
          <p:cNvPicPr/>
          <p:nvPr/>
        </p:nvPicPr>
        <p:blipFill>
          <a:blip r:embed="rId2">
            <a:extLst/>
          </a:blip>
          <a:stretch>
            <a:fillRect/>
          </a:stretch>
        </p:blipFill>
        <p:spPr>
          <a:xfrm>
            <a:off x="10027956" y="296245"/>
            <a:ext cx="2785195" cy="1113287"/>
          </a:xfrm>
          <a:prstGeom prst="rect">
            <a:avLst/>
          </a:prstGeom>
          <a:ln w="12700">
            <a:miter lim="400000"/>
          </a:ln>
        </p:spPr>
      </p:pic>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itre et contenu">
    <p:spTree>
      <p:nvGrpSpPr>
        <p:cNvPr id="1" name=""/>
        <p:cNvGrpSpPr/>
        <p:nvPr/>
      </p:nvGrpSpPr>
      <p:grpSpPr>
        <a:xfrm>
          <a:off x="0" y="0"/>
          <a:ext cx="0" cy="0"/>
          <a:chOff x="0" y="0"/>
          <a:chExt cx="0" cy="0"/>
        </a:xfrm>
      </p:grpSpPr>
      <p:sp>
        <p:nvSpPr>
          <p:cNvPr id="80" name="Shape 80"/>
          <p:cNvSpPr>
            <a:spLocks noGrp="1"/>
          </p:cNvSpPr>
          <p:nvPr>
            <p:ph type="body" idx="1"/>
          </p:nvPr>
        </p:nvSpPr>
        <p:spPr>
          <a:xfrm>
            <a:off x="894079" y="2596444"/>
            <a:ext cx="11216641" cy="7157156"/>
          </a:xfrm>
          <a:prstGeom prst="rect">
            <a:avLst/>
          </a:prstGeom>
        </p:spPr>
        <p:txBody>
          <a:bodyPr lIns="65023" tIns="65023" rIns="65023" bIns="65023">
            <a:normAutofit/>
          </a:bodyPr>
          <a:lstStyle>
            <a:lvl1pPr marL="310242" indent="-310242">
              <a:buClrTx/>
              <a:buSzPct val="100000"/>
              <a:defRPr sz="3800">
                <a:latin typeface="Calibri"/>
                <a:ea typeface="Calibri"/>
                <a:cs typeface="Calibri"/>
                <a:sym typeface="Calibri"/>
              </a:defRPr>
            </a:lvl1pPr>
            <a:lvl2pPr marL="819150" indent="-361950">
              <a:buClrTx/>
              <a:buSzPct val="100000"/>
              <a:defRPr sz="3800">
                <a:latin typeface="Calibri"/>
                <a:ea typeface="Calibri"/>
                <a:cs typeface="Calibri"/>
                <a:sym typeface="Calibri"/>
              </a:defRPr>
            </a:lvl2pPr>
            <a:lvl3pPr marL="1348739" indent="-434339">
              <a:buClrTx/>
              <a:buSzPct val="100000"/>
              <a:defRPr sz="3800">
                <a:latin typeface="Calibri"/>
                <a:ea typeface="Calibri"/>
                <a:cs typeface="Calibri"/>
                <a:sym typeface="Calibri"/>
              </a:defRPr>
            </a:lvl3pPr>
            <a:lvl4pPr marL="1854200" indent="-482600">
              <a:buClrTx/>
              <a:buSzPct val="100000"/>
              <a:defRPr sz="3800">
                <a:latin typeface="Calibri"/>
                <a:ea typeface="Calibri"/>
                <a:cs typeface="Calibri"/>
                <a:sym typeface="Calibri"/>
              </a:defRPr>
            </a:lvl4pPr>
            <a:lvl5pPr marL="2311400" indent="-482600">
              <a:buClrTx/>
              <a:buSzPct val="100000"/>
              <a:defRPr sz="3800">
                <a:latin typeface="Calibri"/>
                <a:ea typeface="Calibri"/>
                <a:cs typeface="Calibri"/>
                <a:sym typeface="Calibri"/>
              </a:defRPr>
            </a:lvl5pPr>
          </a:lstStyle>
          <a:p>
            <a:pPr lvl="0">
              <a:defRPr sz="1800"/>
            </a:pPr>
            <a:r>
              <a:rPr sz="3800"/>
              <a:t>Texte niveau 1</a:t>
            </a:r>
          </a:p>
          <a:p>
            <a:pPr lvl="1">
              <a:defRPr sz="1800"/>
            </a:pPr>
            <a:r>
              <a:rPr sz="3800"/>
              <a:t>Texte niveau 2</a:t>
            </a:r>
          </a:p>
          <a:p>
            <a:pPr lvl="2">
              <a:defRPr sz="1800"/>
            </a:pPr>
            <a:r>
              <a:rPr sz="3800"/>
              <a:t>Texte niveau 3</a:t>
            </a:r>
          </a:p>
          <a:p>
            <a:pPr lvl="3">
              <a:defRPr sz="1800"/>
            </a:pPr>
            <a:r>
              <a:rPr sz="3800"/>
              <a:t>Texte niveau 4</a:t>
            </a:r>
          </a:p>
          <a:p>
            <a:pPr lvl="4">
              <a:defRPr sz="1800"/>
            </a:pPr>
            <a:r>
              <a:rPr sz="3800"/>
              <a:t>Texte niveau 5</a:t>
            </a:r>
          </a:p>
        </p:txBody>
      </p:sp>
      <p:pic>
        <p:nvPicPr>
          <p:cNvPr id="81" name="image1.png"/>
          <p:cNvPicPr/>
          <p:nvPr/>
        </p:nvPicPr>
        <p:blipFill>
          <a:blip r:embed="rId2">
            <a:extLst/>
          </a:blip>
          <a:stretch>
            <a:fillRect/>
          </a:stretch>
        </p:blipFill>
        <p:spPr>
          <a:xfrm>
            <a:off x="10027956" y="296245"/>
            <a:ext cx="2785195" cy="1113287"/>
          </a:xfrm>
          <a:prstGeom prst="rect">
            <a:avLst/>
          </a:prstGeom>
          <a:ln w="12700">
            <a:miter lim="400000"/>
          </a:ln>
        </p:spPr>
      </p:pic>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STYLE 01">
    <p:spTree>
      <p:nvGrpSpPr>
        <p:cNvPr id="1" name=""/>
        <p:cNvGrpSpPr/>
        <p:nvPr/>
      </p:nvGrpSpPr>
      <p:grpSpPr>
        <a:xfrm>
          <a:off x="0" y="0"/>
          <a:ext cx="0" cy="0"/>
          <a:chOff x="0" y="0"/>
          <a:chExt cx="0" cy="0"/>
        </a:xfrm>
      </p:grpSpPr>
      <p:sp>
        <p:nvSpPr>
          <p:cNvPr id="3" name="Shape 93"/>
          <p:cNvSpPr/>
          <p:nvPr userDrawn="1"/>
        </p:nvSpPr>
        <p:spPr>
          <a:xfrm>
            <a:off x="2525427" y="4671615"/>
            <a:ext cx="8928870" cy="41036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lvl="0" algn="l">
              <a:defRPr sz="1800"/>
            </a:pPr>
            <a:endParaRPr sz="2000" dirty="0">
              <a:solidFill>
                <a:srgbClr val="19708D"/>
              </a:solidFill>
              <a:latin typeface="Roboto Regular"/>
              <a:ea typeface="Roboto Regular"/>
              <a:cs typeface="Roboto Regular"/>
              <a:sym typeface="Roboto Regular"/>
            </a:endParaRPr>
          </a:p>
        </p:txBody>
      </p:sp>
      <p:pic>
        <p:nvPicPr>
          <p:cNvPr id="4" name="LeDeptEstLà-NOIR.png"/>
          <p:cNvPicPr/>
          <p:nvPr userDrawn="1"/>
        </p:nvPicPr>
        <p:blipFill>
          <a:blip r:embed="rId2">
            <a:extLst/>
          </a:blip>
          <a:stretch>
            <a:fillRect/>
          </a:stretch>
        </p:blipFill>
        <p:spPr>
          <a:xfrm>
            <a:off x="-114846" y="9013495"/>
            <a:ext cx="3114874" cy="191391"/>
          </a:xfrm>
          <a:prstGeom prst="rect">
            <a:avLst/>
          </a:prstGeom>
          <a:ln w="12700">
            <a:miter lim="400000"/>
          </a:ln>
        </p:spPr>
      </p:pic>
      <p:sp>
        <p:nvSpPr>
          <p:cNvPr id="5" name="Titre 4"/>
          <p:cNvSpPr>
            <a:spLocks noGrp="1"/>
          </p:cNvSpPr>
          <p:nvPr>
            <p:ph type="title"/>
          </p:nvPr>
        </p:nvSpPr>
        <p:spPr>
          <a:xfrm>
            <a:off x="331982" y="529007"/>
            <a:ext cx="12672818" cy="448841"/>
          </a:xfrm>
          <a:ln w="12700">
            <a:miter lim="400000"/>
          </a:ln>
        </p:spPr>
        <p:txBody>
          <a:bodyPr wrap="square" lIns="50800" tIns="50800" rIns="50800" bIns="50800" anchor="ctr">
            <a:noAutofit/>
          </a:bodyPr>
          <a:lstStyle>
            <a:lvl1pPr algn="just">
              <a:defRPr lang="fr-FR" sz="2500">
                <a:solidFill>
                  <a:srgbClr val="175D79"/>
                </a:solidFill>
                <a:latin typeface="Roboto Bold"/>
                <a:ea typeface="Roboto Bold"/>
                <a:cs typeface="Roboto Bold"/>
                <a:sym typeface="Gill Sans"/>
              </a:defRPr>
            </a:lvl1pPr>
          </a:lstStyle>
          <a:p>
            <a:pPr lvl="0" algn="ctr"/>
            <a:r>
              <a:rPr lang="fr-FR" dirty="0" smtClean="0"/>
              <a:t>Modifiez le style du titre</a:t>
            </a:r>
            <a:endParaRPr lang="fr-FR" dirty="0"/>
          </a:p>
        </p:txBody>
      </p:sp>
      <p:sp>
        <p:nvSpPr>
          <p:cNvPr id="6" name="Espace réservé du numéro de diapositive 2"/>
          <p:cNvSpPr>
            <a:spLocks noGrp="1"/>
          </p:cNvSpPr>
          <p:nvPr>
            <p:ph type="sldNum" sz="quarter" idx="10"/>
          </p:nvPr>
        </p:nvSpPr>
        <p:spPr>
          <a:xfrm>
            <a:off x="532448" y="9344650"/>
            <a:ext cx="489711" cy="313888"/>
          </a:xfrm>
        </p:spPr>
        <p:txBody>
          <a:bodyPr/>
          <a:lstStyle>
            <a:lvl1pPr algn="l">
              <a:defRPr sz="1400">
                <a:solidFill>
                  <a:srgbClr val="DA191B"/>
                </a:solidFill>
              </a:defRPr>
            </a:lvl1pPr>
          </a:lstStyle>
          <a:p>
            <a:fld id="{86CB4B4D-7CA3-9044-876B-883B54F8677D}" type="slidenum">
              <a:rPr lang="fr-FR" smtClean="0"/>
              <a:pPr/>
              <a:t>‹N°›</a:t>
            </a:fld>
            <a:endParaRPr lang="fr-FR" dirty="0"/>
          </a:p>
        </p:txBody>
      </p:sp>
      <p:sp>
        <p:nvSpPr>
          <p:cNvPr id="8" name="Rectangle 6"/>
          <p:cNvSpPr>
            <a:spLocks noGrp="1" noChangeArrowheads="1"/>
          </p:cNvSpPr>
          <p:nvPr>
            <p:ph type="ftr" sz="quarter" idx="4"/>
          </p:nvPr>
        </p:nvSpPr>
        <p:spPr bwMode="auto">
          <a:xfrm>
            <a:off x="1166813" y="9296401"/>
            <a:ext cx="4741483" cy="41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775" tIns="46389" rIns="92775" bIns="46389" numCol="1" anchor="ctr" anchorCtr="0" compatLnSpc="1">
            <a:prstTxWarp prst="textNoShape">
              <a:avLst/>
            </a:prstTxWarp>
          </a:bodyPr>
          <a:lstStyle>
            <a:lvl1pPr algn="l" defTabSz="926752" eaLnBrk="1" hangingPunct="1">
              <a:spcBef>
                <a:spcPct val="0"/>
              </a:spcBef>
              <a:defRPr sz="1400" b="0">
                <a:latin typeface="Roboto Bold"/>
                <a:cs typeface="+mn-cs"/>
              </a:defRPr>
            </a:lvl1pPr>
          </a:lstStyle>
          <a:p>
            <a:pPr>
              <a:defRPr/>
            </a:pPr>
            <a:r>
              <a:rPr lang="fr-FR" dirty="0" smtClean="0"/>
              <a:t>COPIL Protection de l'Enfance | 16.09.2020</a:t>
            </a:r>
            <a:endParaRPr lang="fr-FR" dirty="0"/>
          </a:p>
        </p:txBody>
      </p:sp>
    </p:spTree>
    <p:extLst>
      <p:ext uri="{BB962C8B-B14F-4D97-AF65-F5344CB8AC3E}">
        <p14:creationId xmlns:p14="http://schemas.microsoft.com/office/powerpoint/2010/main" val="3080685246"/>
      </p:ext>
    </p:extLst>
  </p:cSld>
  <p:clrMapOvr>
    <a:masterClrMapping/>
  </p:clrMapOvr>
  <p:transition spd="med"/>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ous titre">
    <p:spTree>
      <p:nvGrpSpPr>
        <p:cNvPr id="1" name=""/>
        <p:cNvGrpSpPr/>
        <p:nvPr/>
      </p:nvGrpSpPr>
      <p:grpSpPr>
        <a:xfrm>
          <a:off x="0" y="0"/>
          <a:ext cx="0" cy="0"/>
          <a:chOff x="0" y="0"/>
          <a:chExt cx="0" cy="0"/>
        </a:xfrm>
      </p:grpSpPr>
      <p:sp>
        <p:nvSpPr>
          <p:cNvPr id="12" name="Shape 12"/>
          <p:cNvSpPr/>
          <p:nvPr/>
        </p:nvSpPr>
        <p:spPr>
          <a:xfrm flipV="1">
            <a:off x="10191348" y="2120899"/>
            <a:ext cx="2881418" cy="1"/>
          </a:xfrm>
          <a:prstGeom prst="line">
            <a:avLst/>
          </a:prstGeom>
          <a:ln w="12700">
            <a:solidFill/>
          </a:ln>
        </p:spPr>
        <p:txBody>
          <a:bodyPr lIns="0" tIns="0" rIns="0" bIns="0"/>
          <a:lstStyle/>
          <a:p>
            <a:pPr lvl="0"/>
            <a:endParaRPr/>
          </a:p>
        </p:txBody>
      </p:sp>
      <p:sp>
        <p:nvSpPr>
          <p:cNvPr id="13" name="Shape 13"/>
          <p:cNvSpPr/>
          <p:nvPr/>
        </p:nvSpPr>
        <p:spPr>
          <a:xfrm>
            <a:off x="11270424" y="1047943"/>
            <a:ext cx="723266" cy="115531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7000" b="1">
                <a:solidFill>
                  <a:srgbClr val="FFFA00"/>
                </a:solidFill>
                <a:latin typeface="+mn-lt"/>
                <a:ea typeface="+mn-ea"/>
                <a:cs typeface="+mn-cs"/>
                <a:sym typeface="Helvetica Neue"/>
              </a:defRPr>
            </a:lvl1pPr>
          </a:lstStyle>
          <a:p>
            <a:pPr lvl="0">
              <a:defRPr sz="1800" b="0">
                <a:solidFill>
                  <a:srgbClr val="000000"/>
                </a:solidFill>
              </a:defRPr>
            </a:pPr>
            <a:r>
              <a:rPr sz="7000" b="1">
                <a:solidFill>
                  <a:srgbClr val="FFFA00"/>
                </a:solidFill>
              </a:rPr>
              <a:t>A</a:t>
            </a:r>
          </a:p>
        </p:txBody>
      </p:sp>
      <p:sp>
        <p:nvSpPr>
          <p:cNvPr id="14" name="Shape 14"/>
          <p:cNvSpPr/>
          <p:nvPr/>
        </p:nvSpPr>
        <p:spPr>
          <a:xfrm>
            <a:off x="10148751" y="2130805"/>
            <a:ext cx="2732655" cy="39929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defRPr sz="2000">
                <a:latin typeface="+mn-lt"/>
                <a:ea typeface="+mn-ea"/>
                <a:cs typeface="+mn-cs"/>
                <a:sym typeface="Helvetica Neue"/>
              </a:defRPr>
            </a:lvl1pPr>
          </a:lstStyle>
          <a:p>
            <a:pPr lvl="0">
              <a:defRPr sz="1800"/>
            </a:pPr>
            <a:r>
              <a:rPr sz="2000"/>
              <a:t>Sous-titre</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exte">
    <p:spTree>
      <p:nvGrpSpPr>
        <p:cNvPr id="1" name=""/>
        <p:cNvGrpSpPr/>
        <p:nvPr/>
      </p:nvGrpSpPr>
      <p:grpSpPr>
        <a:xfrm>
          <a:off x="0" y="0"/>
          <a:ext cx="0" cy="0"/>
          <a:chOff x="0" y="0"/>
          <a:chExt cx="0" cy="0"/>
        </a:xfrm>
      </p:grpSpPr>
      <p:sp>
        <p:nvSpPr>
          <p:cNvPr id="16" name="Shape 16"/>
          <p:cNvSpPr/>
          <p:nvPr/>
        </p:nvSpPr>
        <p:spPr>
          <a:xfrm>
            <a:off x="2569877" y="4415739"/>
            <a:ext cx="7593733" cy="92212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lvl="0" algn="l">
              <a:defRPr sz="1800"/>
            </a:pPr>
            <a:r>
              <a:rPr sz="1400" b="1">
                <a:latin typeface="+mn-lt"/>
                <a:ea typeface="+mn-ea"/>
                <a:cs typeface="+mn-cs"/>
                <a:sym typeface="Helvetica Neue"/>
              </a:rPr>
              <a:t>Sous-titre</a:t>
            </a:r>
          </a:p>
          <a:p>
            <a:pPr lvl="0" algn="l">
              <a:defRPr sz="1800"/>
            </a:pPr>
            <a:endParaRPr sz="1400">
              <a:latin typeface="+mn-lt"/>
              <a:ea typeface="+mn-ea"/>
              <a:cs typeface="+mn-cs"/>
              <a:sym typeface="Helvetica Neue"/>
            </a:endParaRPr>
          </a:p>
          <a:p>
            <a:pPr lvl="0" algn="l">
              <a:defRPr sz="1800"/>
            </a:pPr>
            <a:endParaRPr sz="1400">
              <a:latin typeface="+mn-lt"/>
              <a:ea typeface="+mn-ea"/>
              <a:cs typeface="+mn-cs"/>
              <a:sym typeface="Helvetica Neue"/>
            </a:endParaRPr>
          </a:p>
          <a:p>
            <a:pPr lvl="0" algn="l">
              <a:defRPr sz="1800"/>
            </a:pPr>
            <a:r>
              <a:rPr sz="1400">
                <a:latin typeface="+mn-lt"/>
                <a:ea typeface="+mn-ea"/>
                <a:cs typeface="+mn-cs"/>
                <a:sym typeface="Helvetica Neue"/>
              </a:rPr>
              <a:t>Texte</a:t>
            </a:r>
          </a:p>
        </p:txBody>
      </p:sp>
      <p:pic>
        <p:nvPicPr>
          <p:cNvPr id="17" name="G flèche 1.png"/>
          <p:cNvPicPr/>
          <p:nvPr/>
        </p:nvPicPr>
        <p:blipFill>
          <a:blip r:embed="rId2">
            <a:extLst/>
          </a:blip>
          <a:stretch>
            <a:fillRect/>
          </a:stretch>
        </p:blipFill>
        <p:spPr>
          <a:xfrm>
            <a:off x="2376877" y="4507265"/>
            <a:ext cx="130145" cy="150561"/>
          </a:xfrm>
          <a:prstGeom prst="rect">
            <a:avLst/>
          </a:prstGeom>
          <a:ln w="12700">
            <a:miter lim="400000"/>
          </a:ln>
        </p:spPr>
      </p:pic>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ible">
    <p:spTree>
      <p:nvGrpSpPr>
        <p:cNvPr id="1" name=""/>
        <p:cNvGrpSpPr/>
        <p:nvPr/>
      </p:nvGrpSpPr>
      <p:grpSpPr>
        <a:xfrm>
          <a:off x="0" y="0"/>
          <a:ext cx="0" cy="0"/>
          <a:chOff x="0" y="0"/>
          <a:chExt cx="0" cy="0"/>
        </a:xfrm>
      </p:grpSpPr>
      <p:sp>
        <p:nvSpPr>
          <p:cNvPr id="19" name="Shape 19"/>
          <p:cNvSpPr/>
          <p:nvPr/>
        </p:nvSpPr>
        <p:spPr>
          <a:xfrm>
            <a:off x="-21432" y="0"/>
            <a:ext cx="14004132" cy="9753600"/>
          </a:xfrm>
          <a:prstGeom prst="rect">
            <a:avLst/>
          </a:prstGeom>
          <a:solidFill>
            <a:srgbClr val="00A6CE"/>
          </a:solidFill>
          <a:ln w="12700">
            <a:miter lim="400000"/>
          </a:ln>
        </p:spPr>
        <p:txBody>
          <a:bodyPr lIns="0" tIns="0" rIns="0" bIns="0"/>
          <a:lstStyle/>
          <a:p>
            <a:pPr lvl="0" algn="l" defTabSz="457200">
              <a:defRPr sz="1800">
                <a:solidFill>
                  <a:srgbClr val="139FC6"/>
                </a:solidFill>
              </a:defRPr>
            </a:pPr>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Ere ">
    <p:spTree>
      <p:nvGrpSpPr>
        <p:cNvPr id="1" name=""/>
        <p:cNvGrpSpPr/>
        <p:nvPr/>
      </p:nvGrpSpPr>
      <p:grpSpPr>
        <a:xfrm>
          <a:off x="0" y="0"/>
          <a:ext cx="0" cy="0"/>
          <a:chOff x="0" y="0"/>
          <a:chExt cx="0" cy="0"/>
        </a:xfrm>
      </p:grpSpPr>
      <p:sp>
        <p:nvSpPr>
          <p:cNvPr id="21" name="Shape 21"/>
          <p:cNvSpPr/>
          <p:nvPr/>
        </p:nvSpPr>
        <p:spPr>
          <a:xfrm>
            <a:off x="-21432" y="0"/>
            <a:ext cx="14004132" cy="9753600"/>
          </a:xfrm>
          <a:prstGeom prst="rect">
            <a:avLst/>
          </a:prstGeom>
          <a:solidFill>
            <a:srgbClr val="FFFA00"/>
          </a:solidFill>
          <a:ln w="12700">
            <a:miter lim="400000"/>
          </a:ln>
        </p:spPr>
        <p:txBody>
          <a:bodyPr lIns="0" tIns="0" rIns="0" bIns="0"/>
          <a:lstStyle/>
          <a:p>
            <a:pPr lvl="0" algn="l" defTabSz="457200">
              <a:defRPr sz="1800"/>
            </a:pPr>
            <a:endParaRPr/>
          </a:p>
        </p:txBody>
      </p:sp>
      <p:pic>
        <p:nvPicPr>
          <p:cNvPr id="22" name="changer d'ère.png"/>
          <p:cNvPicPr/>
          <p:nvPr/>
        </p:nvPicPr>
        <p:blipFill>
          <a:blip r:embed="rId2">
            <a:extLst/>
          </a:blip>
          <a:stretch>
            <a:fillRect/>
          </a:stretch>
        </p:blipFill>
        <p:spPr>
          <a:xfrm>
            <a:off x="3967596" y="1816596"/>
            <a:ext cx="5069608" cy="5069607"/>
          </a:xfrm>
          <a:prstGeom prst="rect">
            <a:avLst/>
          </a:prstGeom>
          <a:ln w="12700">
            <a:miter lim="400000"/>
          </a:ln>
        </p:spPr>
      </p:pic>
      <p:sp>
        <p:nvSpPr>
          <p:cNvPr id="23" name="Shape 23"/>
          <p:cNvSpPr/>
          <p:nvPr/>
        </p:nvSpPr>
        <p:spPr>
          <a:xfrm>
            <a:off x="2672736" y="6457950"/>
            <a:ext cx="7659328" cy="5588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3000" b="1">
                <a:latin typeface="Courier"/>
                <a:ea typeface="Courier"/>
                <a:cs typeface="Courier"/>
                <a:sym typeface="Courier"/>
              </a:defRPr>
            </a:lvl1pPr>
          </a:lstStyle>
          <a:p>
            <a:pPr lvl="0">
              <a:defRPr sz="1800" b="0"/>
            </a:pPr>
            <a:r>
              <a:rPr sz="3000" b="1"/>
              <a:t>« Il est temps de changer d’ère »</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26" name="Shape 26"/>
          <p:cNvSpPr/>
          <p:nvPr/>
        </p:nvSpPr>
        <p:spPr>
          <a:xfrm>
            <a:off x="9648031" y="-38100"/>
            <a:ext cx="3382169" cy="9829800"/>
          </a:xfrm>
          <a:prstGeom prst="rect">
            <a:avLst/>
          </a:prstGeom>
          <a:solidFill>
            <a:srgbClr val="FFFA00"/>
          </a:solidFill>
          <a:ln w="12700">
            <a:miter lim="400000"/>
          </a:ln>
        </p:spPr>
        <p:txBody>
          <a:bodyPr lIns="0" tIns="0" rIns="0" bIns="0"/>
          <a:lstStyle/>
          <a:p>
            <a:pPr lvl="0"/>
            <a:endParaRPr/>
          </a:p>
        </p:txBody>
      </p:sp>
      <p:sp>
        <p:nvSpPr>
          <p:cNvPr id="27" name="Shape 27"/>
          <p:cNvSpPr/>
          <p:nvPr/>
        </p:nvSpPr>
        <p:spPr>
          <a:xfrm>
            <a:off x="10245798" y="3806842"/>
            <a:ext cx="2186636" cy="1197659"/>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lvl="0">
              <a:defRPr sz="1800"/>
            </a:pPr>
            <a:r>
              <a:rPr sz="2400">
                <a:latin typeface="Helvetica Neue Light"/>
                <a:ea typeface="Helvetica Neue Light"/>
                <a:cs typeface="Helvetica Neue Light"/>
                <a:sym typeface="Helvetica Neue Light"/>
              </a:rPr>
              <a:t>Beckham, une </a:t>
            </a:r>
          </a:p>
          <a:p>
            <a:pPr lvl="0">
              <a:defRPr sz="1800"/>
            </a:pPr>
            <a:r>
              <a:rPr sz="2400">
                <a:latin typeface="Helvetica Neue Light"/>
                <a:ea typeface="Helvetica Neue Light"/>
                <a:cs typeface="Helvetica Neue Light"/>
                <a:sym typeface="Helvetica Neue Light"/>
              </a:rPr>
              <a:t>marque qui </a:t>
            </a:r>
          </a:p>
          <a:p>
            <a:pPr lvl="0">
              <a:defRPr sz="1800"/>
            </a:pPr>
            <a:r>
              <a:rPr sz="2400">
                <a:latin typeface="Helvetica Neue Light"/>
                <a:ea typeface="Helvetica Neue Light"/>
                <a:cs typeface="Helvetica Neue Light"/>
                <a:sym typeface="Helvetica Neue Light"/>
              </a:rPr>
              <a:t>rapporte gros</a:t>
            </a:r>
          </a:p>
        </p:txBody>
      </p:sp>
      <p:sp>
        <p:nvSpPr>
          <p:cNvPr id="28" name="Shape 28"/>
          <p:cNvSpPr/>
          <p:nvPr/>
        </p:nvSpPr>
        <p:spPr>
          <a:xfrm flipV="1">
            <a:off x="10299085" y="5057998"/>
            <a:ext cx="2898220" cy="1"/>
          </a:xfrm>
          <a:prstGeom prst="line">
            <a:avLst/>
          </a:prstGeom>
          <a:ln w="88900">
            <a:solidFill>
              <a:srgbClr val="FFFFFF"/>
            </a:solidFill>
          </a:ln>
        </p:spPr>
        <p:txBody>
          <a:bodyPr lIns="0" tIns="0" rIns="0" bIns="0"/>
          <a:lstStyle/>
          <a:p>
            <a:pPr lvl="0"/>
            <a:endParaRPr/>
          </a:p>
        </p:txBody>
      </p:sp>
      <p:sp>
        <p:nvSpPr>
          <p:cNvPr id="29" name="Shape 29"/>
          <p:cNvSpPr/>
          <p:nvPr/>
        </p:nvSpPr>
        <p:spPr>
          <a:xfrm>
            <a:off x="10824764" y="5233422"/>
            <a:ext cx="1846861" cy="38707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800">
                <a:latin typeface="Helvetica Neue Medium"/>
                <a:ea typeface="Helvetica Neue Medium"/>
                <a:cs typeface="Helvetica Neue Medium"/>
                <a:sym typeface="Helvetica Neue Medium"/>
              </a:defRPr>
            </a:lvl1pPr>
          </a:lstStyle>
          <a:p>
            <a:pPr lvl="0"/>
            <a:r>
              <a:t>L’express - 2013</a:t>
            </a:r>
          </a:p>
        </p:txBody>
      </p:sp>
      <p:sp>
        <p:nvSpPr>
          <p:cNvPr id="30" name="Shape 30"/>
          <p:cNvSpPr/>
          <p:nvPr/>
        </p:nvSpPr>
        <p:spPr>
          <a:xfrm>
            <a:off x="12254449" y="4486244"/>
            <a:ext cx="452407" cy="114350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defRPr sz="7000">
                <a:latin typeface="+mn-lt"/>
                <a:ea typeface="+mn-ea"/>
                <a:cs typeface="+mn-cs"/>
                <a:sym typeface="Helvetica Neue"/>
              </a:defRPr>
            </a:lvl1pPr>
          </a:lstStyle>
          <a:p>
            <a:pPr lvl="0">
              <a:defRPr sz="1800"/>
            </a:pPr>
            <a:r>
              <a:rPr sz="7000"/>
              <a:t>”</a:t>
            </a:r>
          </a:p>
        </p:txBody>
      </p:sp>
      <p:sp>
        <p:nvSpPr>
          <p:cNvPr id="31" name="Shape 31"/>
          <p:cNvSpPr/>
          <p:nvPr/>
        </p:nvSpPr>
        <p:spPr>
          <a:xfrm>
            <a:off x="9862692" y="3384295"/>
            <a:ext cx="493015" cy="114351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7000">
                <a:latin typeface="+mn-lt"/>
                <a:ea typeface="+mn-ea"/>
                <a:cs typeface="+mn-cs"/>
                <a:sym typeface="Helvetica Neue"/>
              </a:defRPr>
            </a:lvl1pPr>
          </a:lstStyle>
          <a:p>
            <a:pPr lvl="0">
              <a:defRPr sz="1800"/>
            </a:pPr>
            <a:r>
              <a:rPr sz="7000"/>
              <a:t>“</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Default">
    <p:bg>
      <p:bgPr>
        <a:solidFill>
          <a:srgbClr val="FFFB00"/>
        </a:solid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Default">
    <p:bg>
      <p:bgPr>
        <a:solidFill>
          <a:srgbClr val="000000"/>
        </a:solidFill>
        <a:effectLst/>
      </p:bgPr>
    </p:bg>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894079" y="1464733"/>
            <a:ext cx="11216642" cy="1701801"/>
          </a:xfrm>
          <a:prstGeom prst="rect">
            <a:avLst/>
          </a:prstGeom>
          <a:ln w="12700">
            <a:miter lim="400000"/>
          </a:ln>
          <a:extLst>
            <a:ext uri="{C572A759-6A51-4108-AA02-DFA0A04FC94B}">
              <ma14:wrappingTextBoxFlag xmlns="" xmlns:ma14="http://schemas.microsoft.com/office/mac/drawingml/2011/main" val="1"/>
            </a:ext>
          </a:extLst>
        </p:spPr>
        <p:txBody>
          <a:bodyPr lIns="48746" tIns="48746" rIns="48746" bIns="48746" anchor="ctr"/>
          <a:lstStyle/>
          <a:p>
            <a:pPr lvl="0"/>
            <a:r>
              <a:t>Texte du titre</a:t>
            </a:r>
          </a:p>
        </p:txBody>
      </p:sp>
      <p:sp>
        <p:nvSpPr>
          <p:cNvPr id="3" name="Shape 3"/>
          <p:cNvSpPr>
            <a:spLocks noGrp="1"/>
          </p:cNvSpPr>
          <p:nvPr>
            <p:ph type="body" idx="1"/>
          </p:nvPr>
        </p:nvSpPr>
        <p:spPr>
          <a:xfrm>
            <a:off x="894079" y="3166533"/>
            <a:ext cx="11216642" cy="5367868"/>
          </a:xfrm>
          <a:prstGeom prst="rect">
            <a:avLst/>
          </a:prstGeom>
          <a:ln w="12700">
            <a:miter lim="400000"/>
          </a:ln>
          <a:extLst>
            <a:ext uri="{C572A759-6A51-4108-AA02-DFA0A04FC94B}">
              <ma14:wrappingTextBoxFlag xmlns="" xmlns:ma14="http://schemas.microsoft.com/office/mac/drawingml/2011/main" val="1"/>
            </a:ext>
          </a:extLst>
        </p:spPr>
        <p:txBody>
          <a:bodyPr lIns="48746" tIns="48746" rIns="48746" bIns="48746"/>
          <a:lstStyle/>
          <a:p>
            <a:pPr lvl="0"/>
            <a:r>
              <a:t>Texte niveau 1</a:t>
            </a:r>
          </a:p>
          <a:p>
            <a:pPr lvl="1"/>
            <a:r>
              <a:t>Texte niveau 2</a:t>
            </a:r>
          </a:p>
          <a:p>
            <a:pPr lvl="2"/>
            <a:r>
              <a:t>Texte niveau 3</a:t>
            </a:r>
          </a:p>
          <a:p>
            <a:pPr lvl="3"/>
            <a:r>
              <a:t>Texte niveau 4</a:t>
            </a:r>
          </a:p>
          <a:p>
            <a:pPr lvl="4"/>
            <a:r>
              <a:t>Texte niveau 5</a:t>
            </a:r>
          </a:p>
        </p:txBody>
      </p:sp>
      <p:sp>
        <p:nvSpPr>
          <p:cNvPr id="4" name="Shape 4"/>
          <p:cNvSpPr>
            <a:spLocks noGrp="1"/>
          </p:cNvSpPr>
          <p:nvPr>
            <p:ph type="sldNum" sz="quarter" idx="2"/>
          </p:nvPr>
        </p:nvSpPr>
        <p:spPr>
          <a:xfrm>
            <a:off x="9184640" y="8024643"/>
            <a:ext cx="2926081" cy="338794"/>
          </a:xfrm>
          <a:prstGeom prst="rect">
            <a:avLst/>
          </a:prstGeom>
          <a:ln w="12700">
            <a:miter lim="400000"/>
          </a:ln>
        </p:spPr>
        <p:txBody>
          <a:bodyPr lIns="48746" tIns="48746" rIns="48746" bIns="48746" anchor="ctr">
            <a:spAutoFit/>
          </a:bodyPr>
          <a:lstStyle>
            <a:lvl1pPr algn="r">
              <a:defRPr sz="1600">
                <a:solidFill>
                  <a:srgbClr val="888888"/>
                </a:solidFill>
                <a:latin typeface="Calibri"/>
                <a:ea typeface="Calibri"/>
                <a:cs typeface="Calibri"/>
                <a:sym typeface="Calibri"/>
              </a:defRPr>
            </a:lvl1pPr>
          </a:lstStyle>
          <a:p>
            <a:pPr lvl="0"/>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Lst>
  <p:transition spd="med"/>
  <p:txStyles>
    <p:titleStyle>
      <a:lvl1pPr>
        <a:lnSpc>
          <a:spcPct val="90000"/>
        </a:lnSpc>
        <a:defRPr>
          <a:latin typeface="Arial"/>
          <a:ea typeface="Arial"/>
          <a:cs typeface="Arial"/>
          <a:sym typeface="Arial"/>
        </a:defRPr>
      </a:lvl1pPr>
      <a:lvl2pPr>
        <a:lnSpc>
          <a:spcPct val="90000"/>
        </a:lnSpc>
        <a:defRPr>
          <a:latin typeface="Arial"/>
          <a:ea typeface="Arial"/>
          <a:cs typeface="Arial"/>
          <a:sym typeface="Arial"/>
        </a:defRPr>
      </a:lvl2pPr>
      <a:lvl3pPr>
        <a:lnSpc>
          <a:spcPct val="90000"/>
        </a:lnSpc>
        <a:defRPr>
          <a:latin typeface="Arial"/>
          <a:ea typeface="Arial"/>
          <a:cs typeface="Arial"/>
          <a:sym typeface="Arial"/>
        </a:defRPr>
      </a:lvl3pPr>
      <a:lvl4pPr>
        <a:lnSpc>
          <a:spcPct val="90000"/>
        </a:lnSpc>
        <a:defRPr>
          <a:latin typeface="Arial"/>
          <a:ea typeface="Arial"/>
          <a:cs typeface="Arial"/>
          <a:sym typeface="Arial"/>
        </a:defRPr>
      </a:lvl4pPr>
      <a:lvl5pPr>
        <a:lnSpc>
          <a:spcPct val="90000"/>
        </a:lnSpc>
        <a:defRPr>
          <a:latin typeface="Arial"/>
          <a:ea typeface="Arial"/>
          <a:cs typeface="Arial"/>
          <a:sym typeface="Arial"/>
        </a:defRPr>
      </a:lvl5pPr>
      <a:lvl6pPr>
        <a:lnSpc>
          <a:spcPct val="90000"/>
        </a:lnSpc>
        <a:defRPr>
          <a:latin typeface="Arial"/>
          <a:ea typeface="Arial"/>
          <a:cs typeface="Arial"/>
          <a:sym typeface="Arial"/>
        </a:defRPr>
      </a:lvl6pPr>
      <a:lvl7pPr>
        <a:lnSpc>
          <a:spcPct val="90000"/>
        </a:lnSpc>
        <a:defRPr>
          <a:latin typeface="Arial"/>
          <a:ea typeface="Arial"/>
          <a:cs typeface="Arial"/>
          <a:sym typeface="Arial"/>
        </a:defRPr>
      </a:lvl7pPr>
      <a:lvl8pPr>
        <a:lnSpc>
          <a:spcPct val="90000"/>
        </a:lnSpc>
        <a:defRPr>
          <a:latin typeface="Arial"/>
          <a:ea typeface="Arial"/>
          <a:cs typeface="Arial"/>
          <a:sym typeface="Arial"/>
        </a:defRPr>
      </a:lvl8pPr>
      <a:lvl9pPr>
        <a:lnSpc>
          <a:spcPct val="90000"/>
        </a:lnSpc>
        <a:defRPr>
          <a:latin typeface="Arial"/>
          <a:ea typeface="Arial"/>
          <a:cs typeface="Arial"/>
          <a:sym typeface="Arial"/>
        </a:defRPr>
      </a:lvl9pPr>
    </p:titleStyle>
    <p:bodyStyle>
      <a:lvl1pPr marL="555171" indent="-440871">
        <a:lnSpc>
          <a:spcPct val="90000"/>
        </a:lnSpc>
        <a:spcBef>
          <a:spcPts val="1000"/>
        </a:spcBef>
        <a:buClr>
          <a:srgbClr val="000000"/>
        </a:buClr>
        <a:buSzPts val="1800"/>
        <a:buFont typeface="Arial"/>
        <a:buChar char="•"/>
        <a:defRPr>
          <a:latin typeface="Arial"/>
          <a:ea typeface="Arial"/>
          <a:cs typeface="Arial"/>
          <a:sym typeface="Arial"/>
        </a:defRPr>
      </a:lvl1pPr>
      <a:lvl2pPr marL="1012371" indent="-440871">
        <a:lnSpc>
          <a:spcPct val="90000"/>
        </a:lnSpc>
        <a:spcBef>
          <a:spcPts val="1000"/>
        </a:spcBef>
        <a:buClr>
          <a:srgbClr val="000000"/>
        </a:buClr>
        <a:buSzPts val="1800"/>
        <a:buFont typeface="Arial"/>
        <a:buChar char="•"/>
        <a:defRPr>
          <a:latin typeface="Arial"/>
          <a:ea typeface="Arial"/>
          <a:cs typeface="Arial"/>
          <a:sym typeface="Arial"/>
        </a:defRPr>
      </a:lvl2pPr>
      <a:lvl3pPr marL="1469571" indent="-440871">
        <a:lnSpc>
          <a:spcPct val="90000"/>
        </a:lnSpc>
        <a:spcBef>
          <a:spcPts val="1000"/>
        </a:spcBef>
        <a:buClr>
          <a:srgbClr val="000000"/>
        </a:buClr>
        <a:buSzPts val="1800"/>
        <a:buFont typeface="Arial"/>
        <a:buChar char="•"/>
        <a:defRPr>
          <a:latin typeface="Arial"/>
          <a:ea typeface="Arial"/>
          <a:cs typeface="Arial"/>
          <a:sym typeface="Arial"/>
        </a:defRPr>
      </a:lvl3pPr>
      <a:lvl4pPr marL="1926771" indent="-440871">
        <a:lnSpc>
          <a:spcPct val="90000"/>
        </a:lnSpc>
        <a:spcBef>
          <a:spcPts val="1000"/>
        </a:spcBef>
        <a:buClr>
          <a:srgbClr val="000000"/>
        </a:buClr>
        <a:buSzPts val="1800"/>
        <a:buFont typeface="Arial"/>
        <a:buChar char="•"/>
        <a:defRPr>
          <a:latin typeface="Arial"/>
          <a:ea typeface="Arial"/>
          <a:cs typeface="Arial"/>
          <a:sym typeface="Arial"/>
        </a:defRPr>
      </a:lvl4pPr>
      <a:lvl5pPr marL="2383971" indent="-440871">
        <a:lnSpc>
          <a:spcPct val="90000"/>
        </a:lnSpc>
        <a:spcBef>
          <a:spcPts val="1000"/>
        </a:spcBef>
        <a:buClr>
          <a:srgbClr val="000000"/>
        </a:buClr>
        <a:buSzPts val="1800"/>
        <a:buFont typeface="Arial"/>
        <a:buChar char="•"/>
        <a:defRPr>
          <a:latin typeface="Arial"/>
          <a:ea typeface="Arial"/>
          <a:cs typeface="Arial"/>
          <a:sym typeface="Arial"/>
        </a:defRPr>
      </a:lvl5pPr>
      <a:lvl6pPr marL="2841171" indent="-440871">
        <a:lnSpc>
          <a:spcPct val="90000"/>
        </a:lnSpc>
        <a:spcBef>
          <a:spcPts val="1000"/>
        </a:spcBef>
        <a:buClr>
          <a:srgbClr val="000000"/>
        </a:buClr>
        <a:buSzPts val="1800"/>
        <a:buFont typeface="Arial"/>
        <a:buChar char="•"/>
        <a:defRPr>
          <a:latin typeface="Arial"/>
          <a:ea typeface="Arial"/>
          <a:cs typeface="Arial"/>
          <a:sym typeface="Arial"/>
        </a:defRPr>
      </a:lvl6pPr>
      <a:lvl7pPr marL="3298371" indent="-440871">
        <a:lnSpc>
          <a:spcPct val="90000"/>
        </a:lnSpc>
        <a:spcBef>
          <a:spcPts val="1000"/>
        </a:spcBef>
        <a:buClr>
          <a:srgbClr val="000000"/>
        </a:buClr>
        <a:buSzPts val="1800"/>
        <a:buFont typeface="Arial"/>
        <a:buChar char="•"/>
        <a:defRPr>
          <a:latin typeface="Arial"/>
          <a:ea typeface="Arial"/>
          <a:cs typeface="Arial"/>
          <a:sym typeface="Arial"/>
        </a:defRPr>
      </a:lvl7pPr>
      <a:lvl8pPr marL="3755571" indent="-440871">
        <a:lnSpc>
          <a:spcPct val="90000"/>
        </a:lnSpc>
        <a:spcBef>
          <a:spcPts val="1000"/>
        </a:spcBef>
        <a:buClr>
          <a:srgbClr val="000000"/>
        </a:buClr>
        <a:buSzPts val="1800"/>
        <a:buFont typeface="Arial"/>
        <a:buChar char="•"/>
        <a:defRPr>
          <a:latin typeface="Arial"/>
          <a:ea typeface="Arial"/>
          <a:cs typeface="Arial"/>
          <a:sym typeface="Arial"/>
        </a:defRPr>
      </a:lvl8pPr>
      <a:lvl9pPr marL="4212771" indent="-440871">
        <a:lnSpc>
          <a:spcPct val="90000"/>
        </a:lnSpc>
        <a:spcBef>
          <a:spcPts val="1000"/>
        </a:spcBef>
        <a:buClr>
          <a:srgbClr val="000000"/>
        </a:buClr>
        <a:buSzPts val="1800"/>
        <a:buFont typeface="Arial"/>
        <a:buChar char="•"/>
        <a:defRPr>
          <a:latin typeface="Arial"/>
          <a:ea typeface="Arial"/>
          <a:cs typeface="Arial"/>
          <a:sym typeface="Arial"/>
        </a:defRPr>
      </a:lvl9pPr>
    </p:bodyStyle>
    <p:otherStyle>
      <a:lvl1pPr algn="r">
        <a:defRPr sz="1600">
          <a:solidFill>
            <a:schemeClr val="tx1"/>
          </a:solidFill>
          <a:latin typeface="+mn-lt"/>
          <a:ea typeface="+mn-ea"/>
          <a:cs typeface="+mn-cs"/>
          <a:sym typeface="Calibri"/>
        </a:defRPr>
      </a:lvl1pPr>
      <a:lvl2pPr algn="r">
        <a:defRPr sz="1600">
          <a:solidFill>
            <a:schemeClr val="tx1"/>
          </a:solidFill>
          <a:latin typeface="+mn-lt"/>
          <a:ea typeface="+mn-ea"/>
          <a:cs typeface="+mn-cs"/>
          <a:sym typeface="Calibri"/>
        </a:defRPr>
      </a:lvl2pPr>
      <a:lvl3pPr algn="r">
        <a:defRPr sz="1600">
          <a:solidFill>
            <a:schemeClr val="tx1"/>
          </a:solidFill>
          <a:latin typeface="+mn-lt"/>
          <a:ea typeface="+mn-ea"/>
          <a:cs typeface="+mn-cs"/>
          <a:sym typeface="Calibri"/>
        </a:defRPr>
      </a:lvl3pPr>
      <a:lvl4pPr algn="r">
        <a:defRPr sz="1600">
          <a:solidFill>
            <a:schemeClr val="tx1"/>
          </a:solidFill>
          <a:latin typeface="+mn-lt"/>
          <a:ea typeface="+mn-ea"/>
          <a:cs typeface="+mn-cs"/>
          <a:sym typeface="Calibri"/>
        </a:defRPr>
      </a:lvl4pPr>
      <a:lvl5pPr algn="r">
        <a:defRPr sz="1600">
          <a:solidFill>
            <a:schemeClr val="tx1"/>
          </a:solidFill>
          <a:latin typeface="+mn-lt"/>
          <a:ea typeface="+mn-ea"/>
          <a:cs typeface="+mn-cs"/>
          <a:sym typeface="Calibri"/>
        </a:defRPr>
      </a:lvl5pPr>
      <a:lvl6pPr algn="r">
        <a:defRPr sz="1600">
          <a:solidFill>
            <a:schemeClr val="tx1"/>
          </a:solidFill>
          <a:latin typeface="+mn-lt"/>
          <a:ea typeface="+mn-ea"/>
          <a:cs typeface="+mn-cs"/>
          <a:sym typeface="Calibri"/>
        </a:defRPr>
      </a:lvl6pPr>
      <a:lvl7pPr algn="r">
        <a:defRPr sz="1600">
          <a:solidFill>
            <a:schemeClr val="tx1"/>
          </a:solidFill>
          <a:latin typeface="+mn-lt"/>
          <a:ea typeface="+mn-ea"/>
          <a:cs typeface="+mn-cs"/>
          <a:sym typeface="Calibri"/>
        </a:defRPr>
      </a:lvl7pPr>
      <a:lvl8pPr algn="r">
        <a:defRPr sz="1600">
          <a:solidFill>
            <a:schemeClr val="tx1"/>
          </a:solidFill>
          <a:latin typeface="+mn-lt"/>
          <a:ea typeface="+mn-ea"/>
          <a:cs typeface="+mn-cs"/>
          <a:sym typeface="Calibri"/>
        </a:defRPr>
      </a:lvl8pPr>
      <a:lvl9pPr algn="r">
        <a:defRPr sz="16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hape 85"/>
          <p:cNvSpPr/>
          <p:nvPr/>
        </p:nvSpPr>
        <p:spPr>
          <a:xfrm flipH="1">
            <a:off x="-38911" y="4508499"/>
            <a:ext cx="4025323" cy="5134"/>
          </a:xfrm>
          <a:prstGeom prst="line">
            <a:avLst/>
          </a:prstGeom>
          <a:ln w="50800">
            <a:solidFill>
              <a:srgbClr val="CD1719"/>
            </a:solidFill>
            <a:headEnd type="oval"/>
          </a:ln>
        </p:spPr>
        <p:txBody>
          <a:bodyPr lIns="0" tIns="0" rIns="0" bIns="0"/>
          <a:lstStyle/>
          <a:p>
            <a:pPr lvl="0"/>
            <a:endParaRPr/>
          </a:p>
        </p:txBody>
      </p:sp>
      <p:pic>
        <p:nvPicPr>
          <p:cNvPr id="86" name="logoNord.png"/>
          <p:cNvPicPr/>
          <p:nvPr/>
        </p:nvPicPr>
        <p:blipFill>
          <a:blip r:embed="rId2">
            <a:extLst/>
          </a:blip>
          <a:stretch>
            <a:fillRect/>
          </a:stretch>
        </p:blipFill>
        <p:spPr>
          <a:xfrm>
            <a:off x="5788598" y="7717356"/>
            <a:ext cx="2414438" cy="979837"/>
          </a:xfrm>
          <a:prstGeom prst="rect">
            <a:avLst/>
          </a:prstGeom>
          <a:ln w="12700">
            <a:miter lim="400000"/>
          </a:ln>
        </p:spPr>
      </p:pic>
      <p:sp>
        <p:nvSpPr>
          <p:cNvPr id="87" name="Shape 87"/>
          <p:cNvSpPr/>
          <p:nvPr/>
        </p:nvSpPr>
        <p:spPr>
          <a:xfrm>
            <a:off x="4416357" y="3404682"/>
            <a:ext cx="8774348" cy="2234490"/>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noAutofit/>
          </a:bodyPr>
          <a:lstStyle/>
          <a:p>
            <a:pPr lvl="0" algn="l">
              <a:defRPr sz="1800"/>
            </a:pPr>
            <a:r>
              <a:rPr lang="fr-FR" sz="5400" b="1" dirty="0">
                <a:solidFill>
                  <a:schemeClr val="bg1"/>
                </a:solidFill>
              </a:rPr>
              <a:t>CRIP </a:t>
            </a:r>
            <a:r>
              <a:rPr lang="fr-FR" sz="5400" b="1" dirty="0" smtClean="0">
                <a:solidFill>
                  <a:schemeClr val="bg1"/>
                </a:solidFill>
              </a:rPr>
              <a:t>départementale</a:t>
            </a:r>
          </a:p>
          <a:p>
            <a:pPr algn="l">
              <a:defRPr sz="1800"/>
            </a:pPr>
            <a:r>
              <a:rPr lang="fr-FR" sz="3600" dirty="0">
                <a:solidFill>
                  <a:schemeClr val="bg1"/>
                </a:solidFill>
              </a:rPr>
              <a:t>Cadre </a:t>
            </a:r>
            <a:r>
              <a:rPr lang="fr-FR" sz="3600" dirty="0" smtClean="0">
                <a:solidFill>
                  <a:schemeClr val="bg1"/>
                </a:solidFill>
              </a:rPr>
              <a:t>d’intervention</a:t>
            </a:r>
            <a:endParaRPr lang="fr-FR" sz="3600" dirty="0">
              <a:solidFill>
                <a:schemeClr val="bg1"/>
              </a:solidFill>
            </a:endParaRPr>
          </a:p>
          <a:p>
            <a:pPr lvl="0" algn="l">
              <a:defRPr sz="1800"/>
            </a:pPr>
            <a:endParaRPr lang="fr-FR" sz="5000" dirty="0">
              <a:solidFill>
                <a:srgbClr val="FFFFFF"/>
              </a:solidFill>
              <a:latin typeface="Roboto Bold"/>
              <a:ea typeface="Roboto Bold"/>
              <a:cs typeface="Roboto Bold"/>
              <a:sym typeface="Roboto Bold"/>
            </a:endParaRPr>
          </a:p>
        </p:txBody>
      </p:sp>
    </p:spTree>
    <p:extLst>
      <p:ext uri="{BB962C8B-B14F-4D97-AF65-F5344CB8AC3E}">
        <p14:creationId xmlns:p14="http://schemas.microsoft.com/office/powerpoint/2010/main" val="3079985911"/>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1982" y="1027501"/>
            <a:ext cx="12507196" cy="8317150"/>
          </a:xfrm>
        </p:spPr>
        <p:txBody>
          <a:bodyPr/>
          <a:lstStyle/>
          <a:p>
            <a:pPr algn="l"/>
            <a:r>
              <a:rPr lang="fr-FR" sz="3200" dirty="0"/>
              <a:t/>
            </a:r>
            <a:br>
              <a:rPr lang="fr-FR" sz="3200" dirty="0"/>
            </a:br>
            <a:endParaRPr lang="fr-FR" sz="3200" dirty="0"/>
          </a:p>
        </p:txBody>
      </p:sp>
      <p:sp>
        <p:nvSpPr>
          <p:cNvPr id="4" name="Espace réservé du numéro de diapositive 3"/>
          <p:cNvSpPr>
            <a:spLocks noGrp="1"/>
          </p:cNvSpPr>
          <p:nvPr>
            <p:ph type="sldNum" sz="quarter" idx="10"/>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86CB4B4D-7CA3-9044-876B-883B54F8677D}" type="slidenum">
              <a:rPr kumimoji="0" lang="fr-FR" sz="1400" b="0" i="0" u="none" strike="noStrike" kern="0" cap="none" spc="0" normalizeH="0" baseline="0" noProof="0" smtClean="0">
                <a:ln>
                  <a:noFill/>
                </a:ln>
                <a:solidFill>
                  <a:srgbClr val="DA191B"/>
                </a:solidFill>
                <a:effectLst/>
                <a:uLnTx/>
                <a:uFillTx/>
                <a:latin typeface="Calibri"/>
                <a:cs typeface="Calibri"/>
                <a:sym typeface="Calibri"/>
              </a:rPr>
              <a:pPr marL="0" marR="0" lvl="0" indent="0" algn="l" defTabSz="914400" eaLnBrk="1" fontAlgn="auto" latinLnBrk="0" hangingPunct="1">
                <a:lnSpc>
                  <a:spcPct val="100000"/>
                </a:lnSpc>
                <a:spcBef>
                  <a:spcPts val="0"/>
                </a:spcBef>
                <a:spcAft>
                  <a:spcPts val="0"/>
                </a:spcAft>
                <a:buClrTx/>
                <a:buSzTx/>
                <a:buFontTx/>
                <a:buNone/>
                <a:tabLst/>
                <a:defRPr/>
              </a:pPr>
              <a:t>10</a:t>
            </a:fld>
            <a:endParaRPr kumimoji="0" lang="fr-FR" sz="1400" b="0" i="0" u="none" strike="noStrike" kern="0" cap="none" spc="0" normalizeH="0" baseline="0" noProof="0" dirty="0">
              <a:ln>
                <a:noFill/>
              </a:ln>
              <a:solidFill>
                <a:srgbClr val="DA191B"/>
              </a:solidFill>
              <a:effectLst/>
              <a:uLnTx/>
              <a:uFillTx/>
              <a:latin typeface="Calibri"/>
              <a:cs typeface="Calibri"/>
              <a:sym typeface="Calibri"/>
            </a:endParaRPr>
          </a:p>
        </p:txBody>
      </p:sp>
      <p:sp>
        <p:nvSpPr>
          <p:cNvPr id="8" name="Rectangle 7"/>
          <p:cNvSpPr/>
          <p:nvPr/>
        </p:nvSpPr>
        <p:spPr>
          <a:xfrm>
            <a:off x="166255" y="258060"/>
            <a:ext cx="13078689" cy="1323439"/>
          </a:xfrm>
          <a:prstGeom prst="rect">
            <a:avLst/>
          </a:prstGeom>
        </p:spPr>
        <p:txBody>
          <a:bodyPr wrap="square">
            <a:spAutoFit/>
          </a:bodyPr>
          <a:lstStyle/>
          <a:p>
            <a:pPr algn="l"/>
            <a:r>
              <a:rPr lang="fr-FR" sz="4000" b="1" dirty="0" smtClean="0">
                <a:solidFill>
                  <a:srgbClr val="00B0F0"/>
                </a:solidFill>
                <a:latin typeface="Roboto Bold"/>
                <a:ea typeface="Roboto Bold"/>
                <a:cs typeface="Roboto Bold"/>
              </a:rPr>
              <a:t>	 </a:t>
            </a:r>
            <a:r>
              <a:rPr lang="fr-FR" altLang="fr-FR" sz="4000" b="1" u="sng" dirty="0" smtClean="0">
                <a:solidFill>
                  <a:srgbClr val="00B0F0"/>
                </a:solidFill>
                <a:latin typeface="Roboto Bold"/>
                <a:ea typeface="Roboto Bold"/>
                <a:cs typeface="Roboto Bold"/>
              </a:rPr>
              <a:t>Que </a:t>
            </a:r>
            <a:r>
              <a:rPr lang="fr-FR" altLang="fr-FR" sz="4000" b="1" u="sng" dirty="0">
                <a:solidFill>
                  <a:srgbClr val="00B0F0"/>
                </a:solidFill>
                <a:latin typeface="Roboto Bold"/>
                <a:ea typeface="Roboto Bold"/>
                <a:cs typeface="Roboto Bold"/>
              </a:rPr>
              <a:t>faire et qui contacter en cas d’inquiétude, de doute sur la santé, la sécurité d’un enfant</a:t>
            </a:r>
            <a:r>
              <a:rPr lang="fr-FR" sz="4000" b="1" u="sng" dirty="0">
                <a:solidFill>
                  <a:srgbClr val="00B0F0"/>
                </a:solidFill>
                <a:latin typeface="Roboto Bold"/>
                <a:ea typeface="Roboto Bold"/>
                <a:cs typeface="Roboto Bold"/>
              </a:rPr>
              <a:t> </a:t>
            </a:r>
            <a:r>
              <a:rPr lang="fr-FR" sz="4000" b="1" u="sng" dirty="0" smtClean="0">
                <a:solidFill>
                  <a:srgbClr val="00B0F0"/>
                </a:solidFill>
                <a:latin typeface="Roboto Bold"/>
                <a:ea typeface="Roboto Bold"/>
                <a:cs typeface="Roboto Bold"/>
              </a:rPr>
              <a:t>?</a:t>
            </a:r>
            <a:endParaRPr lang="fr-FR" sz="4000" b="1" u="sng" dirty="0">
              <a:solidFill>
                <a:srgbClr val="00B0F0"/>
              </a:solidFill>
              <a:latin typeface="Roboto Bold"/>
              <a:ea typeface="Roboto Bold"/>
              <a:cs typeface="Roboto Bold"/>
            </a:endParaRPr>
          </a:p>
        </p:txBody>
      </p:sp>
      <p:sp>
        <p:nvSpPr>
          <p:cNvPr id="9" name="Flèche droite 8"/>
          <p:cNvSpPr/>
          <p:nvPr/>
        </p:nvSpPr>
        <p:spPr>
          <a:xfrm>
            <a:off x="351502" y="370790"/>
            <a:ext cx="670657" cy="484632"/>
          </a:xfrm>
          <a:prstGeom prst="rightArrow">
            <a:avLst/>
          </a:prstGeom>
          <a:solidFill>
            <a:srgbClr val="00B0F0"/>
          </a:solidFill>
          <a:ln w="25400" cap="flat">
            <a:solidFill>
              <a:srgbClr val="00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endParaRPr kumimoji="0" lang="fr-FR" sz="4200" b="0" i="0" u="none" strike="noStrike" cap="none" spc="0" normalizeH="0" baseline="0">
              <a:ln>
                <a:noFill/>
              </a:ln>
              <a:solidFill>
                <a:srgbClr val="000000"/>
              </a:solidFill>
              <a:effectLst/>
              <a:uFillTx/>
              <a:latin typeface="+mj-lt"/>
              <a:ea typeface="+mj-ea"/>
              <a:cs typeface="+mj-cs"/>
              <a:sym typeface="Gill Sans"/>
            </a:endParaRPr>
          </a:p>
        </p:txBody>
      </p:sp>
      <p:sp>
        <p:nvSpPr>
          <p:cNvPr id="5" name="Rectangle 1"/>
          <p:cNvSpPr>
            <a:spLocks noChangeArrowheads="1"/>
          </p:cNvSpPr>
          <p:nvPr/>
        </p:nvSpPr>
        <p:spPr bwMode="auto">
          <a:xfrm>
            <a:off x="0" y="2410290"/>
            <a:ext cx="12690763"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rtl="0" eaLnBrk="0" fontAlgn="base" hangingPunct="0">
              <a:spcBef>
                <a:spcPct val="0"/>
              </a:spcBef>
              <a:spcAft>
                <a:spcPct val="0"/>
              </a:spcAft>
              <a:tabLst>
                <a:tab pos="1371600" algn="l"/>
              </a:tabLst>
              <a:defRPr>
                <a:solidFill>
                  <a:schemeClr val="tx1"/>
                </a:solidFill>
                <a:latin typeface="Arial" panose="020B0604020202020204" pitchFamily="34" charset="0"/>
              </a:defRPr>
            </a:lvl1pPr>
            <a:lvl2pPr marL="457200" algn="l" rtl="0" eaLnBrk="0" fontAlgn="base" hangingPunct="0">
              <a:spcBef>
                <a:spcPct val="0"/>
              </a:spcBef>
              <a:spcAft>
                <a:spcPct val="0"/>
              </a:spcAft>
              <a:tabLst>
                <a:tab pos="1371600" algn="l"/>
              </a:tabLst>
              <a:defRPr>
                <a:solidFill>
                  <a:schemeClr val="tx1"/>
                </a:solidFill>
                <a:latin typeface="Arial" panose="020B0604020202020204" pitchFamily="34" charset="0"/>
              </a:defRPr>
            </a:lvl2pPr>
            <a:lvl3pPr marL="914400" algn="l" rtl="0" eaLnBrk="0" fontAlgn="base" hangingPunct="0">
              <a:spcBef>
                <a:spcPct val="0"/>
              </a:spcBef>
              <a:spcAft>
                <a:spcPct val="0"/>
              </a:spcAft>
              <a:tabLst>
                <a:tab pos="1371600" algn="l"/>
              </a:tabLst>
              <a:defRPr>
                <a:solidFill>
                  <a:schemeClr val="tx1"/>
                </a:solidFill>
                <a:latin typeface="Arial" panose="020B0604020202020204" pitchFamily="34" charset="0"/>
              </a:defRPr>
            </a:lvl3pPr>
            <a:lvl4pPr marL="1371600" algn="l" rtl="0" eaLnBrk="0" fontAlgn="base" hangingPunct="0">
              <a:spcBef>
                <a:spcPct val="0"/>
              </a:spcBef>
              <a:spcAft>
                <a:spcPct val="0"/>
              </a:spcAft>
              <a:tabLst>
                <a:tab pos="1371600" algn="l"/>
              </a:tabLst>
              <a:defRPr>
                <a:solidFill>
                  <a:schemeClr val="tx1"/>
                </a:solidFill>
                <a:latin typeface="Arial" panose="020B0604020202020204" pitchFamily="34" charset="0"/>
              </a:defRPr>
            </a:lvl4pPr>
            <a:lvl5pPr marL="1828800" algn="l" rtl="0" eaLnBrk="0" fontAlgn="base" hangingPunct="0">
              <a:spcBef>
                <a:spcPct val="0"/>
              </a:spcBef>
              <a:spcAft>
                <a:spcPct val="0"/>
              </a:spcAft>
              <a:tabLst>
                <a:tab pos="1371600" algn="l"/>
              </a:tabLst>
              <a:defRPr>
                <a:solidFill>
                  <a:schemeClr val="tx1"/>
                </a:solidFill>
                <a:latin typeface="Arial" panose="020B0604020202020204" pitchFamily="34" charset="0"/>
              </a:defRPr>
            </a:lvl5pPr>
            <a:lvl6pPr marL="2286000" algn="l" rtl="0" eaLnBrk="0" fontAlgn="base" hangingPunct="0">
              <a:spcBef>
                <a:spcPct val="0"/>
              </a:spcBef>
              <a:spcAft>
                <a:spcPct val="0"/>
              </a:spcAft>
              <a:tabLst>
                <a:tab pos="1371600" algn="l"/>
              </a:tabLst>
              <a:defRPr>
                <a:solidFill>
                  <a:schemeClr val="tx1"/>
                </a:solidFill>
                <a:latin typeface="Arial" panose="020B0604020202020204" pitchFamily="34" charset="0"/>
              </a:defRPr>
            </a:lvl6pPr>
            <a:lvl7pPr marL="2743200" algn="l" rtl="0" eaLnBrk="0" fontAlgn="base" hangingPunct="0">
              <a:spcBef>
                <a:spcPct val="0"/>
              </a:spcBef>
              <a:spcAft>
                <a:spcPct val="0"/>
              </a:spcAft>
              <a:tabLst>
                <a:tab pos="1371600" algn="l"/>
              </a:tabLst>
              <a:defRPr>
                <a:solidFill>
                  <a:schemeClr val="tx1"/>
                </a:solidFill>
                <a:latin typeface="Arial" panose="020B0604020202020204" pitchFamily="34" charset="0"/>
              </a:defRPr>
            </a:lvl7pPr>
            <a:lvl8pPr marL="3200400" algn="l" rtl="0" eaLnBrk="0" fontAlgn="base" hangingPunct="0">
              <a:spcBef>
                <a:spcPct val="0"/>
              </a:spcBef>
              <a:spcAft>
                <a:spcPct val="0"/>
              </a:spcAft>
              <a:tabLst>
                <a:tab pos="1371600" algn="l"/>
              </a:tabLst>
              <a:defRPr>
                <a:solidFill>
                  <a:schemeClr val="tx1"/>
                </a:solidFill>
                <a:latin typeface="Arial" panose="020B0604020202020204" pitchFamily="34" charset="0"/>
              </a:defRPr>
            </a:lvl8pPr>
            <a:lvl9pPr marL="3657600" algn="l" rtl="0" eaLnBrk="0" fontAlgn="base" hangingPunct="0">
              <a:spcBef>
                <a:spcPct val="0"/>
              </a:spcBef>
              <a:spcAft>
                <a:spcPct val="0"/>
              </a:spcAft>
              <a:tabLst>
                <a:tab pos="1371600" algn="l"/>
              </a:tabLst>
              <a:defRPr>
                <a:solidFill>
                  <a:schemeClr val="tx1"/>
                </a:solidFill>
                <a:latin typeface="Arial" panose="020B0604020202020204" pitchFamily="34" charset="0"/>
              </a:defRPr>
            </a:lvl9pPr>
          </a:lstStyle>
          <a:p>
            <a:pPr marL="457200" marR="0" lvl="1" indent="0" algn="l" defTabSz="914400" rtl="0" eaLnBrk="0" fontAlgn="base" latinLnBrk="0" hangingPunct="0">
              <a:lnSpc>
                <a:spcPct val="100000"/>
              </a:lnSpc>
              <a:spcBef>
                <a:spcPct val="0"/>
              </a:spcBef>
              <a:spcAft>
                <a:spcPct val="0"/>
              </a:spcAft>
              <a:buClrTx/>
              <a:buSzTx/>
              <a:buFont typeface="Wingdings 3" panose="05040102010807070707" pitchFamily="18" charset="2"/>
              <a:buChar char=""/>
              <a:tabLst>
                <a:tab pos="1371600" algn="l"/>
              </a:tabLst>
            </a:pPr>
            <a:r>
              <a:rPr lang="fr-FR" altLang="fr-FR" sz="2400" b="1" u="sng" dirty="0">
                <a:solidFill>
                  <a:srgbClr val="00B0F0"/>
                </a:solidFill>
                <a:latin typeface="Roboto Bold"/>
                <a:ea typeface="Roboto Bold"/>
                <a:cs typeface="Roboto Bold"/>
              </a:rPr>
              <a:t>Vous êtes inquiets pour un enfant et identifiez un besoin d’aide dans la famille</a:t>
            </a:r>
          </a:p>
          <a:p>
            <a:pPr marL="914400" marR="0" lvl="2" indent="0" algn="l" defTabSz="914400" rtl="0" eaLnBrk="0" fontAlgn="base" latinLnBrk="0" hangingPunct="0">
              <a:lnSpc>
                <a:spcPct val="100000"/>
              </a:lnSpc>
              <a:spcBef>
                <a:spcPct val="0"/>
              </a:spcBef>
              <a:spcAft>
                <a:spcPct val="0"/>
              </a:spcAft>
              <a:buClrTx/>
              <a:buSzTx/>
              <a:buFont typeface="Wingdings 3" panose="05040102010807070707" pitchFamily="18" charset="2"/>
              <a:buChar char=""/>
              <a:tabLst>
                <a:tab pos="1371600" algn="l"/>
              </a:tabLst>
            </a:pPr>
            <a:r>
              <a:rPr kumimoji="0" lang="fr-FR" altLang="fr-FR" sz="2400" b="0" i="0" u="none" strike="noStrike" cap="none" normalizeH="0" baseline="0" dirty="0" smtClean="0">
                <a:ln>
                  <a:noFill/>
                </a:ln>
                <a:effectLst/>
                <a:ea typeface="Calibri" panose="020F0502020204030204" pitchFamily="34" charset="0"/>
                <a:cs typeface="Arial" panose="020B0604020202020204" pitchFamily="34" charset="0"/>
              </a:rPr>
              <a:t>Vous engagez le dialogue avec l’enfant, sa famille, ses proches et partagez vos préoccupations</a:t>
            </a:r>
            <a:endParaRPr kumimoji="0" lang="fr-FR" altLang="fr-FR" sz="2400" b="0" i="0" u="none" strike="noStrike" cap="none" normalizeH="0" baseline="0" dirty="0" smtClean="0">
              <a:ln>
                <a:noFill/>
              </a:ln>
              <a:effectLst/>
              <a:cs typeface="Arial" panose="020B0604020202020204" pitchFamily="34" charset="0"/>
            </a:endParaRPr>
          </a:p>
          <a:p>
            <a:pPr marL="914400" marR="0" lvl="2" indent="0" algn="l" defTabSz="914400" rtl="0" eaLnBrk="0" fontAlgn="base" latinLnBrk="0" hangingPunct="0">
              <a:lnSpc>
                <a:spcPct val="100000"/>
              </a:lnSpc>
              <a:spcBef>
                <a:spcPct val="0"/>
              </a:spcBef>
              <a:spcAft>
                <a:spcPct val="0"/>
              </a:spcAft>
              <a:buClrTx/>
              <a:buSzTx/>
              <a:buFont typeface="Wingdings 3" panose="05040102010807070707" pitchFamily="18" charset="2"/>
              <a:buChar char=""/>
              <a:tabLst>
                <a:tab pos="1371600" algn="l"/>
              </a:tabLst>
            </a:pPr>
            <a:r>
              <a:rPr kumimoji="0" lang="fr-FR" altLang="fr-FR" sz="2400" b="0" i="0" u="none" strike="noStrike" cap="none" normalizeH="0" baseline="0" dirty="0" smtClean="0">
                <a:ln>
                  <a:noFill/>
                </a:ln>
                <a:effectLst/>
                <a:ea typeface="Calibri" panose="020F0502020204030204" pitchFamily="34" charset="0"/>
                <a:cs typeface="Arial" panose="020B0604020202020204" pitchFamily="34" charset="0"/>
              </a:rPr>
              <a:t> </a:t>
            </a:r>
            <a:r>
              <a:rPr kumimoji="0" lang="fr-FR" altLang="fr-FR" sz="2400" b="1" i="0" u="none" strike="noStrike" cap="none" normalizeH="0" baseline="0" dirty="0" smtClean="0">
                <a:ln>
                  <a:noFill/>
                </a:ln>
                <a:effectLst/>
                <a:ea typeface="Calibri" panose="020F0502020204030204" pitchFamily="34" charset="0"/>
                <a:cs typeface="Arial" panose="020B0604020202020204" pitchFamily="34" charset="0"/>
              </a:rPr>
              <a:t>En cas de difficulté sociale ou d’inquiétude pour un jeune enfant, vous faites les liens avec les services départementaux de proximité </a:t>
            </a:r>
            <a:r>
              <a:rPr kumimoji="0" lang="fr-FR" altLang="fr-FR" sz="2400" b="0" i="0" u="none" strike="noStrike" cap="none" normalizeH="0" baseline="0" dirty="0" smtClean="0">
                <a:ln>
                  <a:noFill/>
                </a:ln>
                <a:effectLst/>
                <a:ea typeface="Calibri" panose="020F0502020204030204" pitchFamily="34" charset="0"/>
                <a:cs typeface="Arial" panose="020B0604020202020204" pitchFamily="34" charset="0"/>
              </a:rPr>
              <a:t>(SSD / PMI) afin qu’une aide puisse être proposée à la famille.</a:t>
            </a:r>
            <a:endParaRPr kumimoji="0" lang="fr-FR" altLang="fr-FR" sz="2400" b="0" i="0" u="none" strike="noStrike" cap="none" normalizeH="0" baseline="0" dirty="0" smtClean="0">
              <a:ln>
                <a:noFill/>
              </a:ln>
              <a:effectLst/>
              <a:cs typeface="Arial" panose="020B0604020202020204" pitchFamily="34" charset="0"/>
            </a:endParaRPr>
          </a:p>
          <a:p>
            <a:pPr lvl="1" indent="0"/>
            <a:endParaRPr lang="fr-FR" altLang="fr-FR" sz="2400" b="1" u="sng" dirty="0">
              <a:solidFill>
                <a:srgbClr val="00B0F0"/>
              </a:solidFill>
              <a:latin typeface="Roboto Bold"/>
              <a:ea typeface="Roboto Bold"/>
              <a:cs typeface="Roboto Bold"/>
            </a:endParaRPr>
          </a:p>
          <a:p>
            <a:pPr lvl="1" indent="0">
              <a:buFont typeface="Wingdings 3" panose="05040102010807070707" pitchFamily="18" charset="2"/>
              <a:buChar char=""/>
            </a:pPr>
            <a:r>
              <a:rPr lang="fr-FR" altLang="fr-FR" sz="2400" b="1" u="sng" dirty="0">
                <a:solidFill>
                  <a:srgbClr val="00B0F0"/>
                </a:solidFill>
                <a:latin typeface="Roboto Bold"/>
                <a:ea typeface="Roboto Bold"/>
                <a:cs typeface="Roboto Bold"/>
              </a:rPr>
              <a:t>Vous estimez que l’enfant est en danger ou en risque de l’être</a:t>
            </a:r>
          </a:p>
          <a:p>
            <a:pPr marL="914400" marR="0" lvl="2" indent="0" algn="l" defTabSz="914400" rtl="0" eaLnBrk="0" fontAlgn="base" latinLnBrk="0" hangingPunct="0">
              <a:lnSpc>
                <a:spcPct val="100000"/>
              </a:lnSpc>
              <a:spcBef>
                <a:spcPct val="0"/>
              </a:spcBef>
              <a:spcAft>
                <a:spcPct val="0"/>
              </a:spcAft>
              <a:buClrTx/>
              <a:buSzTx/>
              <a:buFont typeface="Wingdings 3" panose="05040102010807070707" pitchFamily="18" charset="2"/>
              <a:buChar char=""/>
              <a:tabLst>
                <a:tab pos="1371600" algn="l"/>
              </a:tabLst>
            </a:pPr>
            <a:r>
              <a:rPr kumimoji="0" lang="fr-FR" altLang="fr-FR" sz="2400" i="0" u="none" strike="noStrike" cap="none" normalizeH="0" baseline="0" dirty="0" smtClean="0">
                <a:ln>
                  <a:noFill/>
                </a:ln>
                <a:effectLst/>
                <a:ea typeface="Calibri" panose="020F0502020204030204" pitchFamily="34" charset="0"/>
                <a:cs typeface="Arial" panose="020B0604020202020204" pitchFamily="34" charset="0"/>
              </a:rPr>
              <a:t>et que votre intervention (enseignant, service social, chef d’établissement, médecin scolaire, …) ne permet pas de faire cesser le danger ou le risque de danger </a:t>
            </a:r>
            <a:endParaRPr kumimoji="0" lang="fr-FR" altLang="fr-FR" sz="2400" i="0" u="none" strike="noStrike" cap="none" normalizeH="0" baseline="0" dirty="0" smtClean="0">
              <a:ln>
                <a:noFill/>
              </a:ln>
              <a:effectLst/>
              <a:cs typeface="Arial" panose="020B0604020202020204" pitchFamily="34" charset="0"/>
            </a:endParaRPr>
          </a:p>
          <a:p>
            <a:pPr marL="914400" marR="0" lvl="2" indent="0" algn="l" defTabSz="914400" rtl="0" eaLnBrk="0" fontAlgn="base" latinLnBrk="0" hangingPunct="0">
              <a:lnSpc>
                <a:spcPct val="100000"/>
              </a:lnSpc>
              <a:spcBef>
                <a:spcPct val="0"/>
              </a:spcBef>
              <a:spcAft>
                <a:spcPct val="0"/>
              </a:spcAft>
              <a:buClrTx/>
              <a:buSzTx/>
              <a:buFont typeface="Wingdings 3" panose="05040102010807070707" pitchFamily="18" charset="2"/>
              <a:buChar char=""/>
              <a:tabLst>
                <a:tab pos="1371600" algn="l"/>
              </a:tabLst>
            </a:pPr>
            <a:r>
              <a:rPr kumimoji="0" lang="fr-FR" altLang="fr-FR" sz="2400" b="0" i="0" u="none" strike="noStrike" cap="none" normalizeH="0" baseline="0" dirty="0" smtClean="0">
                <a:ln>
                  <a:noFill/>
                </a:ln>
                <a:effectLst/>
                <a:ea typeface="Calibri" panose="020F0502020204030204" pitchFamily="34" charset="0"/>
                <a:cs typeface="Arial" panose="020B0604020202020204" pitchFamily="34" charset="0"/>
              </a:rPr>
              <a:t>Alors, vous transmettez une </a:t>
            </a:r>
            <a:r>
              <a:rPr kumimoji="0" lang="fr-FR" altLang="fr-FR" sz="2400" b="1" i="0" u="none" strike="noStrike" cap="none" normalizeH="0" baseline="0" dirty="0" smtClean="0">
                <a:ln>
                  <a:noFill/>
                </a:ln>
                <a:effectLst/>
                <a:ea typeface="Calibri" panose="020F0502020204030204" pitchFamily="34" charset="0"/>
                <a:cs typeface="Arial" panose="020B0604020202020204" pitchFamily="34" charset="0"/>
              </a:rPr>
              <a:t>information préoccupante à la CRIP </a:t>
            </a:r>
            <a:r>
              <a:rPr kumimoji="0" lang="fr-FR" altLang="fr-FR" sz="2400" b="0" i="0" u="none" strike="noStrike" cap="none" normalizeH="0" baseline="0" dirty="0" smtClean="0">
                <a:ln>
                  <a:noFill/>
                </a:ln>
                <a:effectLst/>
                <a:ea typeface="Calibri" panose="020F0502020204030204" pitchFamily="34" charset="0"/>
                <a:cs typeface="Arial" panose="020B0604020202020204" pitchFamily="34" charset="0"/>
              </a:rPr>
              <a:t>(adressée à l’équipe de la direction territoriale de votre secteur)</a:t>
            </a:r>
            <a:endParaRPr kumimoji="0" lang="fr-FR" altLang="fr-FR" sz="2400" b="0" i="0" u="none" strike="noStrike" cap="none" normalizeH="0" baseline="0" dirty="0" smtClean="0">
              <a:ln>
                <a:noFill/>
              </a:ln>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371600" algn="l"/>
              </a:tabLst>
            </a:pPr>
            <a:r>
              <a:rPr kumimoji="0" lang="fr-FR" altLang="fr-FR" sz="2400" b="0" i="0" u="none" strike="noStrike" cap="none" normalizeH="0" baseline="0" dirty="0" smtClean="0">
                <a:ln>
                  <a:noFill/>
                </a:ln>
                <a:effectLst/>
                <a:ea typeface="Calibri" panose="020F0502020204030204" pitchFamily="34" charset="0"/>
                <a:cs typeface="Arial" panose="020B0604020202020204" pitchFamily="34" charset="0"/>
              </a:rPr>
              <a:t> </a:t>
            </a:r>
            <a:endParaRPr kumimoji="0" lang="fr-FR" altLang="fr-FR" sz="2400" b="0" i="0" u="none" strike="noStrike" cap="none" normalizeH="0" baseline="0" dirty="0" smtClean="0">
              <a:ln>
                <a:noFill/>
              </a:ln>
              <a:effectLst/>
              <a:cs typeface="Arial" panose="020B0604020202020204" pitchFamily="34" charset="0"/>
            </a:endParaRPr>
          </a:p>
          <a:p>
            <a:pPr marR="0" lvl="1" indent="0" defTabSz="914400" latinLnBrk="0">
              <a:lnSpc>
                <a:spcPct val="100000"/>
              </a:lnSpc>
              <a:buClrTx/>
              <a:buSzTx/>
              <a:buFont typeface="Wingdings 3" panose="05040102010807070707" pitchFamily="18" charset="2"/>
              <a:buChar char=""/>
            </a:pPr>
            <a:r>
              <a:rPr lang="fr-FR" altLang="fr-FR" sz="2400" b="1" u="sng" dirty="0" smtClean="0">
                <a:solidFill>
                  <a:srgbClr val="00B0F0"/>
                </a:solidFill>
                <a:latin typeface="Roboto Bold"/>
                <a:ea typeface="Roboto Bold"/>
                <a:cs typeface="Roboto Bold"/>
              </a:rPr>
              <a:t>Il </a:t>
            </a:r>
            <a:r>
              <a:rPr lang="fr-FR" altLang="fr-FR" sz="2400" b="1" u="sng" dirty="0">
                <a:solidFill>
                  <a:srgbClr val="00B0F0"/>
                </a:solidFill>
                <a:latin typeface="Roboto Bold"/>
                <a:ea typeface="Roboto Bold"/>
                <a:cs typeface="Roboto Bold"/>
              </a:rPr>
              <a:t>s’agit d’un danger grave et immédiat </a:t>
            </a:r>
          </a:p>
          <a:p>
            <a:pPr marL="914400" marR="0" lvl="2" indent="0" algn="l" defTabSz="914400" rtl="0" eaLnBrk="0" fontAlgn="base" latinLnBrk="0" hangingPunct="0">
              <a:lnSpc>
                <a:spcPct val="100000"/>
              </a:lnSpc>
              <a:spcBef>
                <a:spcPct val="0"/>
              </a:spcBef>
              <a:spcAft>
                <a:spcPct val="0"/>
              </a:spcAft>
              <a:buClrTx/>
              <a:buSzTx/>
              <a:buFont typeface="Wingdings 3" panose="05040102010807070707" pitchFamily="18" charset="2"/>
              <a:buChar char=""/>
              <a:tabLst>
                <a:tab pos="1371600" algn="l"/>
              </a:tabLst>
            </a:pPr>
            <a:r>
              <a:rPr kumimoji="0" lang="fr-FR" altLang="fr-FR" sz="2400" i="0" u="none" strike="noStrike" cap="none" normalizeH="0" baseline="0" dirty="0" smtClean="0">
                <a:ln>
                  <a:noFill/>
                </a:ln>
                <a:effectLst/>
                <a:ea typeface="Calibri" panose="020F0502020204030204" pitchFamily="34" charset="0"/>
                <a:cs typeface="Arial" panose="020B0604020202020204" pitchFamily="34" charset="0"/>
              </a:rPr>
              <a:t>Vous transmettez un </a:t>
            </a:r>
            <a:r>
              <a:rPr kumimoji="0" lang="fr-FR" altLang="fr-FR" sz="2400" b="1" i="0" u="none" strike="noStrike" cap="none" normalizeH="0" baseline="0" dirty="0" smtClean="0">
                <a:ln>
                  <a:noFill/>
                </a:ln>
                <a:effectLst/>
                <a:ea typeface="Calibri" panose="020F0502020204030204" pitchFamily="34" charset="0"/>
                <a:cs typeface="Arial" panose="020B0604020202020204" pitchFamily="34" charset="0"/>
              </a:rPr>
              <a:t>signalement au titre de l’enfance en danger, directement au Parquet</a:t>
            </a:r>
            <a:r>
              <a:rPr kumimoji="0" lang="fr-FR" altLang="fr-FR" sz="2400" i="0" u="none" strike="noStrike" cap="none" normalizeH="0" baseline="0" dirty="0" smtClean="0">
                <a:ln>
                  <a:noFill/>
                </a:ln>
                <a:effectLst/>
                <a:ea typeface="Calibri" panose="020F0502020204030204" pitchFamily="34" charset="0"/>
                <a:cs typeface="Arial" panose="020B0604020202020204" pitchFamily="34" charset="0"/>
              </a:rPr>
              <a:t> </a:t>
            </a:r>
            <a:r>
              <a:rPr kumimoji="0" lang="fr-FR" altLang="fr-FR" sz="2400" b="1" i="0" u="none" strike="noStrike" cap="none" normalizeH="0" baseline="0" dirty="0" smtClean="0">
                <a:ln>
                  <a:noFill/>
                </a:ln>
                <a:effectLst/>
                <a:ea typeface="Calibri" panose="020F0502020204030204" pitchFamily="34" charset="0"/>
                <a:cs typeface="Arial" panose="020B0604020202020204" pitchFamily="34" charset="0"/>
              </a:rPr>
              <a:t>(+ copie à la CRIP</a:t>
            </a:r>
            <a:r>
              <a:rPr kumimoji="0" lang="fr-FR" altLang="fr-FR" sz="2400" i="0" u="none" strike="noStrike" cap="none" normalizeH="0" baseline="0" dirty="0" smtClean="0">
                <a:ln>
                  <a:noFill/>
                </a:ln>
                <a:effectLst/>
                <a:ea typeface="Calibri" panose="020F0502020204030204" pitchFamily="34" charset="0"/>
                <a:cs typeface="Arial" panose="020B0604020202020204" pitchFamily="34" charset="0"/>
              </a:rPr>
              <a:t> : adressé à l’équipe territorialisée)</a:t>
            </a:r>
            <a:endParaRPr kumimoji="0" lang="fr-FR" altLang="fr-FR" sz="2400" i="0" u="none" strike="noStrike" cap="none" normalizeH="0" baseline="0" dirty="0" smtClean="0">
              <a:ln>
                <a:noFill/>
              </a:ln>
              <a:effectLst/>
              <a:cs typeface="Arial" panose="020B0604020202020204" pitchFamily="34" charset="0"/>
            </a:endParaRPr>
          </a:p>
        </p:txBody>
      </p:sp>
    </p:spTree>
    <p:extLst>
      <p:ext uri="{BB962C8B-B14F-4D97-AF65-F5344CB8AC3E}">
        <p14:creationId xmlns:p14="http://schemas.microsoft.com/office/powerpoint/2010/main" val="1718729138"/>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DJI_0132 BD.jpg"/>
          <p:cNvPicPr/>
          <p:nvPr/>
        </p:nvPicPr>
        <p:blipFill>
          <a:blip r:embed="rId2">
            <a:extLst/>
          </a:blip>
          <a:stretch>
            <a:fillRect/>
          </a:stretch>
        </p:blipFill>
        <p:spPr>
          <a:xfrm>
            <a:off x="-2453614" y="0"/>
            <a:ext cx="17339735" cy="9753600"/>
          </a:xfrm>
          <a:prstGeom prst="rect">
            <a:avLst/>
          </a:prstGeom>
          <a:ln w="12700">
            <a:miter lim="400000"/>
          </a:ln>
        </p:spPr>
      </p:pic>
      <p:pic>
        <p:nvPicPr>
          <p:cNvPr id="103" name="LeDeptEstLà-BLANC.png"/>
          <p:cNvPicPr/>
          <p:nvPr/>
        </p:nvPicPr>
        <p:blipFill>
          <a:blip r:embed="rId3">
            <a:extLst/>
          </a:blip>
          <a:stretch>
            <a:fillRect/>
          </a:stretch>
        </p:blipFill>
        <p:spPr>
          <a:xfrm>
            <a:off x="-64493" y="8787844"/>
            <a:ext cx="3081316" cy="189330"/>
          </a:xfrm>
          <a:prstGeom prst="rect">
            <a:avLst/>
          </a:prstGeom>
          <a:ln w="12700">
            <a:miter lim="400000"/>
          </a:ln>
        </p:spPr>
      </p:pic>
    </p:spTree>
    <p:extLst>
      <p:ext uri="{BB962C8B-B14F-4D97-AF65-F5344CB8AC3E}">
        <p14:creationId xmlns:p14="http://schemas.microsoft.com/office/powerpoint/2010/main" val="804337162"/>
      </p:ext>
    </p:extLst>
  </p:cSld>
  <p:clrMapOvr>
    <a:masterClrMapping/>
  </p:clrMapOvr>
  <p:transition spd="slow">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Shape 105"/>
          <p:cNvSpPr/>
          <p:nvPr/>
        </p:nvSpPr>
        <p:spPr>
          <a:xfrm>
            <a:off x="5845978" y="4671615"/>
            <a:ext cx="1312860" cy="410369"/>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lvl="0">
              <a:defRPr sz="1800"/>
            </a:pPr>
            <a:r>
              <a:rPr lang="fr-FR" sz="2000" dirty="0" smtClean="0">
                <a:solidFill>
                  <a:srgbClr val="FFFFFF"/>
                </a:solidFill>
                <a:latin typeface="Roboto Regular"/>
                <a:ea typeface="Roboto Regular"/>
                <a:cs typeface="Roboto Regular"/>
                <a:sym typeface="Roboto Regular"/>
              </a:rPr>
              <a:t>Mars 2022</a:t>
            </a:r>
            <a:endParaRPr sz="2000" dirty="0">
              <a:solidFill>
                <a:srgbClr val="FFFFFF"/>
              </a:solidFill>
              <a:latin typeface="Roboto Regular"/>
              <a:ea typeface="Roboto Regular"/>
              <a:cs typeface="Roboto Regular"/>
              <a:sym typeface="Roboto Regular"/>
            </a:endParaRPr>
          </a:p>
        </p:txBody>
      </p:sp>
      <p:pic>
        <p:nvPicPr>
          <p:cNvPr id="106" name="logoNord.png"/>
          <p:cNvPicPr/>
          <p:nvPr/>
        </p:nvPicPr>
        <p:blipFill>
          <a:blip r:embed="rId2">
            <a:extLst/>
          </a:blip>
          <a:stretch>
            <a:fillRect/>
          </a:stretch>
        </p:blipFill>
        <p:spPr>
          <a:xfrm>
            <a:off x="5295106" y="7761783"/>
            <a:ext cx="2414438" cy="979837"/>
          </a:xfrm>
          <a:prstGeom prst="rect">
            <a:avLst/>
          </a:prstGeom>
          <a:ln w="12700">
            <a:miter lim="400000"/>
          </a:ln>
        </p:spPr>
      </p:pic>
    </p:spTree>
    <p:extLst>
      <p:ext uri="{BB962C8B-B14F-4D97-AF65-F5344CB8AC3E}">
        <p14:creationId xmlns:p14="http://schemas.microsoft.com/office/powerpoint/2010/main" val="2775876624"/>
      </p:ext>
    </p:extLst>
  </p:cSld>
  <p:clrMapOvr>
    <a:masterClrMapping/>
  </p:clrMapOvr>
  <p:transition spd="slow">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4236" y="3505201"/>
            <a:ext cx="12797509" cy="2022763"/>
          </a:xfrm>
        </p:spPr>
        <p:txBody>
          <a:bodyPr/>
          <a:lstStyle/>
          <a:p>
            <a:pPr algn="l"/>
            <a:r>
              <a:rPr lang="fr-FR" sz="4000" b="1" dirty="0" smtClean="0">
                <a:solidFill>
                  <a:srgbClr val="00B0F0"/>
                </a:solidFill>
              </a:rPr>
              <a:t>	</a:t>
            </a:r>
            <a:r>
              <a:rPr lang="fr-FR" sz="4000" b="1" u="sng" dirty="0" smtClean="0">
                <a:solidFill>
                  <a:srgbClr val="00B0F0"/>
                </a:solidFill>
              </a:rPr>
              <a:t>Cadre </a:t>
            </a:r>
            <a:r>
              <a:rPr lang="fr-FR" sz="4000" b="1" u="sng" dirty="0">
                <a:solidFill>
                  <a:srgbClr val="00B0F0"/>
                </a:solidFill>
              </a:rPr>
              <a:t>législatif et </a:t>
            </a:r>
            <a:r>
              <a:rPr lang="fr-FR" sz="4000" b="1" u="sng" dirty="0">
                <a:solidFill>
                  <a:srgbClr val="00B0F0"/>
                </a:solidFill>
              </a:rPr>
              <a:t>réglementaire</a:t>
            </a:r>
            <a:r>
              <a:rPr lang="fr-FR" sz="4000" dirty="0" smtClean="0"/>
              <a:t/>
            </a:r>
            <a:br>
              <a:rPr lang="fr-FR" sz="4000" dirty="0" smtClean="0"/>
            </a:br>
            <a:r>
              <a:rPr lang="fr-FR" sz="3200" dirty="0" smtClean="0"/>
              <a:t/>
            </a:r>
            <a:br>
              <a:rPr lang="fr-FR" sz="3200" dirty="0" smtClean="0"/>
            </a:br>
            <a:r>
              <a:rPr lang="fr-FR" sz="3200" dirty="0" smtClean="0"/>
              <a:t>=&gt; La </a:t>
            </a:r>
            <a:r>
              <a:rPr lang="fr-FR" sz="3200" dirty="0"/>
              <a:t>loi du 5 mars 2007 réformant la protection de </a:t>
            </a:r>
            <a:r>
              <a:rPr lang="fr-FR" sz="3200" dirty="0" smtClean="0"/>
              <a:t>l’enfance</a:t>
            </a:r>
            <a:br>
              <a:rPr lang="fr-FR" sz="3200" dirty="0" smtClean="0"/>
            </a:br>
            <a:r>
              <a:rPr lang="fr-FR" sz="3200" dirty="0"/>
              <a:t/>
            </a:r>
            <a:br>
              <a:rPr lang="fr-FR" sz="3200" dirty="0"/>
            </a:br>
            <a:r>
              <a:rPr lang="fr-FR" sz="3200" dirty="0"/>
              <a:t> </a:t>
            </a:r>
            <a:r>
              <a:rPr lang="fr-FR" sz="3200" dirty="0" smtClean="0"/>
              <a:t>=&gt; La </a:t>
            </a:r>
            <a:r>
              <a:rPr lang="fr-FR" sz="3200" dirty="0"/>
              <a:t>loi du 14 mars 2016 relative à la protection de </a:t>
            </a:r>
            <a:r>
              <a:rPr lang="fr-FR" sz="3200" dirty="0" smtClean="0"/>
              <a:t>l’enfant</a:t>
            </a:r>
            <a:br>
              <a:rPr lang="fr-FR" sz="3200" dirty="0" smtClean="0"/>
            </a:br>
            <a:r>
              <a:rPr lang="fr-FR" sz="3200" dirty="0"/>
              <a:t/>
            </a:r>
            <a:br>
              <a:rPr lang="fr-FR" sz="3200" dirty="0"/>
            </a:br>
            <a:r>
              <a:rPr lang="fr-FR" sz="3200" dirty="0" smtClean="0"/>
              <a:t>=&gt; La </a:t>
            </a:r>
            <a:r>
              <a:rPr lang="fr-FR" sz="3200" dirty="0"/>
              <a:t>loi du 7 février 2022 relative à la protection des </a:t>
            </a:r>
            <a:r>
              <a:rPr lang="fr-FR" sz="3200" dirty="0" smtClean="0"/>
              <a:t>enfants</a:t>
            </a:r>
            <a:br>
              <a:rPr lang="fr-FR" sz="3200" dirty="0" smtClean="0"/>
            </a:br>
            <a:r>
              <a:rPr lang="fr-FR" sz="3200" dirty="0"/>
              <a:t/>
            </a:r>
            <a:br>
              <a:rPr lang="fr-FR" sz="3200" dirty="0"/>
            </a:br>
            <a:r>
              <a:rPr lang="fr-FR" sz="3200" dirty="0"/>
              <a:t> </a:t>
            </a:r>
            <a:r>
              <a:rPr lang="fr-FR" sz="3200" dirty="0" smtClean="0"/>
              <a:t>=&gt; Le </a:t>
            </a:r>
            <a:r>
              <a:rPr lang="fr-FR" sz="3200" dirty="0"/>
              <a:t>décret n°2016-1476 du 28 octobre 2016, relatif à l’évaluation de la situation de mineurs à partir d’une IP réalisée par une équipe pluridisciplinaire de professionnels</a:t>
            </a:r>
            <a:br>
              <a:rPr lang="fr-FR" sz="3200" dirty="0"/>
            </a:br>
            <a:endParaRPr lang="fr-FR" sz="3200" dirty="0" smtClean="0"/>
          </a:p>
        </p:txBody>
      </p:sp>
      <p:sp>
        <p:nvSpPr>
          <p:cNvPr id="4" name="Espace réservé du numéro de diapositive 3"/>
          <p:cNvSpPr>
            <a:spLocks noGrp="1"/>
          </p:cNvSpPr>
          <p:nvPr>
            <p:ph type="sldNum" sz="quarter" idx="10"/>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86CB4B4D-7CA3-9044-876B-883B54F8677D}" type="slidenum">
              <a:rPr kumimoji="0" lang="fr-FR" sz="1400" b="0" i="0" u="none" strike="noStrike" kern="0" cap="none" spc="0" normalizeH="0" baseline="0" noProof="0" smtClean="0">
                <a:ln>
                  <a:noFill/>
                </a:ln>
                <a:solidFill>
                  <a:srgbClr val="DA191B"/>
                </a:solidFill>
                <a:effectLst/>
                <a:uLnTx/>
                <a:uFillTx/>
                <a:latin typeface="Calibri"/>
                <a:cs typeface="Calibri"/>
                <a:sym typeface="Calibri"/>
              </a:rPr>
              <a:pPr marL="0" marR="0" lvl="0" indent="0" algn="l" defTabSz="914400" eaLnBrk="1" fontAlgn="auto" latinLnBrk="0" hangingPunct="1">
                <a:lnSpc>
                  <a:spcPct val="100000"/>
                </a:lnSpc>
                <a:spcBef>
                  <a:spcPts val="0"/>
                </a:spcBef>
                <a:spcAft>
                  <a:spcPts val="0"/>
                </a:spcAft>
                <a:buClrTx/>
                <a:buSzTx/>
                <a:buFontTx/>
                <a:buNone/>
                <a:tabLst/>
                <a:defRPr/>
              </a:pPr>
              <a:t>2</a:t>
            </a:fld>
            <a:endParaRPr kumimoji="0" lang="fr-FR" sz="1400" b="0" i="0" u="none" strike="noStrike" kern="0" cap="none" spc="0" normalizeH="0" baseline="0" noProof="0" dirty="0">
              <a:ln>
                <a:noFill/>
              </a:ln>
              <a:solidFill>
                <a:srgbClr val="DA191B"/>
              </a:solidFill>
              <a:effectLst/>
              <a:uLnTx/>
              <a:uFillTx/>
              <a:latin typeface="Calibri"/>
              <a:cs typeface="Calibri"/>
              <a:sym typeface="Calibri"/>
            </a:endParaRPr>
          </a:p>
        </p:txBody>
      </p:sp>
      <p:sp>
        <p:nvSpPr>
          <p:cNvPr id="5" name="Flèche droite 4"/>
          <p:cNvSpPr/>
          <p:nvPr/>
        </p:nvSpPr>
        <p:spPr>
          <a:xfrm>
            <a:off x="351502" y="1794246"/>
            <a:ext cx="670657" cy="484632"/>
          </a:xfrm>
          <a:prstGeom prst="rightArrow">
            <a:avLst/>
          </a:prstGeom>
          <a:solidFill>
            <a:srgbClr val="00B0F0"/>
          </a:solidFill>
          <a:ln w="25400" cap="flat">
            <a:solidFill>
              <a:srgbClr val="00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endParaRPr kumimoji="0" lang="fr-FR" sz="4200" b="0" i="0" u="none" strike="noStrike" cap="none" spc="0" normalizeH="0" baseline="0">
              <a:ln>
                <a:noFill/>
              </a:ln>
              <a:solidFill>
                <a:srgbClr val="000000"/>
              </a:solidFill>
              <a:effectLst/>
              <a:uFillTx/>
              <a:latin typeface="+mj-lt"/>
              <a:ea typeface="+mj-ea"/>
              <a:cs typeface="+mj-cs"/>
              <a:sym typeface="Gill Sans"/>
            </a:endParaRPr>
          </a:p>
        </p:txBody>
      </p:sp>
    </p:spTree>
    <p:extLst>
      <p:ext uri="{BB962C8B-B14F-4D97-AF65-F5344CB8AC3E}">
        <p14:creationId xmlns:p14="http://schemas.microsoft.com/office/powerpoint/2010/main" val="2346294669"/>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3448" y="284230"/>
            <a:ext cx="12797509" cy="8528896"/>
          </a:xfrm>
        </p:spPr>
        <p:txBody>
          <a:bodyPr/>
          <a:lstStyle/>
          <a:p>
            <a:pPr algn="l">
              <a:spcAft>
                <a:spcPts val="1800"/>
              </a:spcAft>
            </a:pPr>
            <a:r>
              <a:rPr lang="fr-FR" sz="4000" dirty="0"/>
              <a:t/>
            </a:r>
            <a:br>
              <a:rPr lang="fr-FR" sz="4000" dirty="0"/>
            </a:br>
            <a:r>
              <a:rPr lang="fr-FR" sz="4000" dirty="0" smtClean="0"/>
              <a:t/>
            </a:r>
            <a:br>
              <a:rPr lang="fr-FR" sz="4000" dirty="0" smtClean="0"/>
            </a:br>
            <a:r>
              <a:rPr lang="fr-FR" sz="4000" dirty="0"/>
              <a:t/>
            </a:r>
            <a:br>
              <a:rPr lang="fr-FR" sz="4000" dirty="0"/>
            </a:br>
            <a:r>
              <a:rPr lang="fr-FR" sz="4000" dirty="0" smtClean="0"/>
              <a:t/>
            </a:r>
            <a:br>
              <a:rPr lang="fr-FR" sz="4000" dirty="0" smtClean="0"/>
            </a:br>
            <a:r>
              <a:rPr lang="fr-FR" sz="4000" dirty="0"/>
              <a:t/>
            </a:r>
            <a:br>
              <a:rPr lang="fr-FR" sz="4000" dirty="0"/>
            </a:br>
            <a:r>
              <a:rPr lang="fr-FR" sz="4000" dirty="0" smtClean="0"/>
              <a:t/>
            </a:r>
            <a:br>
              <a:rPr lang="fr-FR" sz="4000" dirty="0" smtClean="0"/>
            </a:br>
            <a:r>
              <a:rPr lang="fr-FR" sz="4000" dirty="0"/>
              <a:t/>
            </a:r>
            <a:br>
              <a:rPr lang="fr-FR" sz="4000" dirty="0"/>
            </a:br>
            <a:r>
              <a:rPr lang="fr-FR" sz="4000" dirty="0" smtClean="0"/>
              <a:t/>
            </a:r>
            <a:br>
              <a:rPr lang="fr-FR" sz="4000" dirty="0" smtClean="0"/>
            </a:br>
            <a:r>
              <a:rPr lang="fr-FR" sz="2400" dirty="0" smtClean="0"/>
              <a:t/>
            </a:r>
            <a:br>
              <a:rPr lang="fr-FR" sz="2400" dirty="0" smtClean="0"/>
            </a:br>
            <a:r>
              <a:rPr lang="fr-FR" sz="2400" dirty="0"/>
              <a:t/>
            </a:r>
            <a:br>
              <a:rPr lang="fr-FR" sz="2400" dirty="0"/>
            </a:br>
            <a:r>
              <a:rPr lang="fr-FR" sz="2400" b="1" u="sng" dirty="0" smtClean="0"/>
              <a:t/>
            </a:r>
            <a:br>
              <a:rPr lang="fr-FR" sz="2400" b="1" u="sng" dirty="0" smtClean="0"/>
            </a:br>
            <a:endParaRPr lang="fr-FR" sz="3200" dirty="0" smtClean="0"/>
          </a:p>
        </p:txBody>
      </p:sp>
      <p:sp>
        <p:nvSpPr>
          <p:cNvPr id="4" name="Espace réservé du numéro de diapositive 3"/>
          <p:cNvSpPr>
            <a:spLocks noGrp="1"/>
          </p:cNvSpPr>
          <p:nvPr>
            <p:ph type="sldNum" sz="quarter" idx="10"/>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86CB4B4D-7CA3-9044-876B-883B54F8677D}" type="slidenum">
              <a:rPr kumimoji="0" lang="fr-FR" sz="1400" b="0" i="0" u="none" strike="noStrike" kern="0" cap="none" spc="0" normalizeH="0" baseline="0" noProof="0" smtClean="0">
                <a:ln>
                  <a:noFill/>
                </a:ln>
                <a:solidFill>
                  <a:srgbClr val="DA191B"/>
                </a:solidFill>
                <a:effectLst/>
                <a:uLnTx/>
                <a:uFillTx/>
                <a:latin typeface="Calibri"/>
                <a:cs typeface="Calibri"/>
                <a:sym typeface="Calibri"/>
              </a:rPr>
              <a:pPr marL="0" marR="0" lvl="0" indent="0" algn="l" defTabSz="914400" eaLnBrk="1" fontAlgn="auto" latinLnBrk="0" hangingPunct="1">
                <a:lnSpc>
                  <a:spcPct val="100000"/>
                </a:lnSpc>
                <a:spcBef>
                  <a:spcPts val="0"/>
                </a:spcBef>
                <a:spcAft>
                  <a:spcPts val="0"/>
                </a:spcAft>
                <a:buClrTx/>
                <a:buSzTx/>
                <a:buFontTx/>
                <a:buNone/>
                <a:tabLst/>
                <a:defRPr/>
              </a:pPr>
              <a:t>3</a:t>
            </a:fld>
            <a:endParaRPr kumimoji="0" lang="fr-FR" sz="1400" b="0" i="0" u="none" strike="noStrike" kern="0" cap="none" spc="0" normalizeH="0" baseline="0" noProof="0" dirty="0">
              <a:ln>
                <a:noFill/>
              </a:ln>
              <a:solidFill>
                <a:srgbClr val="DA191B"/>
              </a:solidFill>
              <a:effectLst/>
              <a:uLnTx/>
              <a:uFillTx/>
              <a:latin typeface="Calibri"/>
              <a:cs typeface="Calibri"/>
              <a:sym typeface="Calibri"/>
            </a:endParaRPr>
          </a:p>
        </p:txBody>
      </p:sp>
      <p:sp>
        <p:nvSpPr>
          <p:cNvPr id="3" name="Rectangle 2"/>
          <p:cNvSpPr/>
          <p:nvPr/>
        </p:nvSpPr>
        <p:spPr>
          <a:xfrm>
            <a:off x="532448" y="577611"/>
            <a:ext cx="11853516" cy="2123658"/>
          </a:xfrm>
          <a:prstGeom prst="rect">
            <a:avLst/>
          </a:prstGeom>
        </p:spPr>
        <p:txBody>
          <a:bodyPr wrap="square">
            <a:spAutoFit/>
          </a:bodyPr>
          <a:lstStyle/>
          <a:p>
            <a:pPr algn="l"/>
            <a:r>
              <a:rPr lang="fr-FR" sz="4400" b="1" dirty="0" smtClean="0">
                <a:solidFill>
                  <a:srgbClr val="00B0F0"/>
                </a:solidFill>
              </a:rPr>
              <a:t>	</a:t>
            </a:r>
            <a:r>
              <a:rPr lang="fr-FR" sz="4000" b="1" u="sng" dirty="0" smtClean="0">
                <a:solidFill>
                  <a:srgbClr val="00B0F0"/>
                </a:solidFill>
              </a:rPr>
              <a:t>Définition </a:t>
            </a:r>
            <a:r>
              <a:rPr lang="fr-FR" sz="4000" b="1" u="sng" dirty="0">
                <a:solidFill>
                  <a:srgbClr val="00B0F0"/>
                </a:solidFill>
              </a:rPr>
              <a:t>: qu’est-ce qu’une information préoccupante (IP) </a:t>
            </a:r>
            <a:r>
              <a:rPr lang="fr-FR" sz="4000" b="1" u="sng" dirty="0" smtClean="0">
                <a:solidFill>
                  <a:srgbClr val="00B0F0"/>
                </a:solidFill>
              </a:rPr>
              <a:t>?</a:t>
            </a:r>
            <a:r>
              <a:rPr lang="fr-FR" sz="4000" dirty="0" smtClean="0">
                <a:solidFill>
                  <a:schemeClr val="tx1"/>
                </a:solidFill>
              </a:rPr>
              <a:t> </a:t>
            </a:r>
            <a:r>
              <a:rPr lang="fr-FR" sz="2800" dirty="0">
                <a:solidFill>
                  <a:srgbClr val="000000"/>
                </a:solidFill>
                <a:latin typeface="Arial" panose="020B0604020202020204" pitchFamily="34" charset="0"/>
              </a:rPr>
              <a:t>(</a:t>
            </a:r>
            <a:r>
              <a:rPr lang="fr-FR" sz="2800" dirty="0">
                <a:solidFill>
                  <a:srgbClr val="000000"/>
                </a:solidFill>
                <a:latin typeface="Arial" panose="020B0604020202020204" pitchFamily="34" charset="0"/>
              </a:rPr>
              <a:t>Article </a:t>
            </a:r>
            <a:r>
              <a:rPr lang="fr-FR" sz="2800" dirty="0">
                <a:solidFill>
                  <a:srgbClr val="000000"/>
                </a:solidFill>
                <a:latin typeface="Arial" panose="020B0604020202020204" pitchFamily="34" charset="0"/>
              </a:rPr>
              <a:t>R. 226-2-2 du </a:t>
            </a:r>
            <a:r>
              <a:rPr lang="fr-FR" sz="2800" dirty="0" smtClean="0">
                <a:solidFill>
                  <a:srgbClr val="000000"/>
                </a:solidFill>
                <a:latin typeface="Arial" panose="020B0604020202020204" pitchFamily="34" charset="0"/>
              </a:rPr>
              <a:t>CASF)</a:t>
            </a:r>
            <a:endParaRPr lang="fr-FR" sz="2800" dirty="0">
              <a:solidFill>
                <a:srgbClr val="000000"/>
              </a:solidFill>
              <a:latin typeface="Arial" panose="020B0604020202020204" pitchFamily="34" charset="0"/>
            </a:endParaRPr>
          </a:p>
          <a:p>
            <a:pPr algn="l"/>
            <a:endParaRPr lang="fr-FR" sz="4400" b="1" u="sng" dirty="0">
              <a:solidFill>
                <a:srgbClr val="00B0F0"/>
              </a:solidFill>
            </a:endParaRPr>
          </a:p>
        </p:txBody>
      </p:sp>
      <p:sp>
        <p:nvSpPr>
          <p:cNvPr id="5" name="Rectangle 4"/>
          <p:cNvSpPr/>
          <p:nvPr/>
        </p:nvSpPr>
        <p:spPr>
          <a:xfrm>
            <a:off x="425551" y="2368205"/>
            <a:ext cx="12067309" cy="5324535"/>
          </a:xfrm>
          <a:prstGeom prst="rect">
            <a:avLst/>
          </a:prstGeom>
        </p:spPr>
        <p:txBody>
          <a:bodyPr wrap="square">
            <a:spAutoFit/>
          </a:bodyPr>
          <a:lstStyle/>
          <a:p>
            <a:pPr algn="just">
              <a:buFont typeface="Wingdings" panose="05000000000000000000" pitchFamily="2" charset="2"/>
              <a:buChar char="§"/>
            </a:pPr>
            <a:endParaRPr lang="fr-FR" sz="3200" dirty="0" smtClean="0">
              <a:solidFill>
                <a:srgbClr val="000000"/>
              </a:solidFill>
              <a:latin typeface="Arial" panose="020B0604020202020204" pitchFamily="34" charset="0"/>
            </a:endParaRPr>
          </a:p>
          <a:p>
            <a:pPr algn="just">
              <a:buFont typeface="Wingdings" panose="05000000000000000000" pitchFamily="2" charset="2"/>
              <a:buChar char="§"/>
            </a:pPr>
            <a:r>
              <a:rPr lang="fr-FR" sz="2800" dirty="0" smtClean="0">
                <a:solidFill>
                  <a:srgbClr val="000000"/>
                </a:solidFill>
                <a:latin typeface="Arial" panose="020B0604020202020204" pitchFamily="34" charset="0"/>
              </a:rPr>
              <a:t>L'information </a:t>
            </a:r>
            <a:r>
              <a:rPr lang="fr-FR" sz="2800" dirty="0">
                <a:solidFill>
                  <a:srgbClr val="000000"/>
                </a:solidFill>
                <a:latin typeface="Arial" panose="020B0604020202020204" pitchFamily="34" charset="0"/>
              </a:rPr>
              <a:t>préoccupante est </a:t>
            </a:r>
            <a:r>
              <a:rPr lang="fr-FR" sz="2800" b="1" dirty="0">
                <a:solidFill>
                  <a:srgbClr val="000000"/>
                </a:solidFill>
                <a:latin typeface="Arial" panose="020B0604020202020204" pitchFamily="34" charset="0"/>
              </a:rPr>
              <a:t>une information </a:t>
            </a:r>
            <a:r>
              <a:rPr lang="fr-FR" sz="2800" dirty="0">
                <a:solidFill>
                  <a:srgbClr val="000000"/>
                </a:solidFill>
                <a:latin typeface="Arial" panose="020B0604020202020204" pitchFamily="34" charset="0"/>
              </a:rPr>
              <a:t>transmise à la CRIP </a:t>
            </a:r>
            <a:r>
              <a:rPr lang="fr-FR" sz="2800" b="1" dirty="0">
                <a:solidFill>
                  <a:srgbClr val="000000"/>
                </a:solidFill>
                <a:latin typeface="Arial" panose="020B0604020202020204" pitchFamily="34" charset="0"/>
              </a:rPr>
              <a:t>pour alerter le président du conseil départemental sur la situation d'un mineur</a:t>
            </a:r>
            <a:r>
              <a:rPr lang="fr-FR" sz="2800" dirty="0">
                <a:solidFill>
                  <a:srgbClr val="000000"/>
                </a:solidFill>
                <a:latin typeface="Arial" panose="020B0604020202020204" pitchFamily="34" charset="0"/>
              </a:rPr>
              <a:t>, </a:t>
            </a:r>
            <a:r>
              <a:rPr lang="fr-FR" sz="2800" u="sng" dirty="0">
                <a:solidFill>
                  <a:srgbClr val="000000"/>
                </a:solidFill>
                <a:latin typeface="Arial" panose="020B0604020202020204" pitchFamily="34" charset="0"/>
              </a:rPr>
              <a:t>bénéficiant ou non d'un accompagnement</a:t>
            </a:r>
            <a:r>
              <a:rPr lang="fr-FR" sz="2800" dirty="0">
                <a:solidFill>
                  <a:srgbClr val="000000"/>
                </a:solidFill>
                <a:latin typeface="Arial" panose="020B0604020202020204" pitchFamily="34" charset="0"/>
              </a:rPr>
              <a:t>, </a:t>
            </a:r>
            <a:r>
              <a:rPr lang="fr-FR" sz="2800" b="1" dirty="0">
                <a:solidFill>
                  <a:srgbClr val="000000"/>
                </a:solidFill>
                <a:latin typeface="Arial" panose="020B0604020202020204" pitchFamily="34" charset="0"/>
              </a:rPr>
              <a:t>pouvant laisser craindre que sa santé, sa sécurité ou sa moralité sont en danger ou en risque de l'être ou que les conditions de son éducation ou de son développement physique, affectif, intellectuel et social sont gravement compromises ou en risque de l'être. </a:t>
            </a:r>
            <a:endParaRPr lang="fr-FR" sz="2800" b="1" dirty="0" smtClean="0">
              <a:solidFill>
                <a:srgbClr val="000000"/>
              </a:solidFill>
              <a:latin typeface="Arial" panose="020B0604020202020204" pitchFamily="34" charset="0"/>
            </a:endParaRPr>
          </a:p>
          <a:p>
            <a:pPr algn="just">
              <a:buFont typeface="Wingdings" panose="05000000000000000000" pitchFamily="2" charset="2"/>
              <a:buChar char="§"/>
            </a:pPr>
            <a:endParaRPr lang="fr-FR" sz="2800" b="1" dirty="0">
              <a:solidFill>
                <a:srgbClr val="000000"/>
              </a:solidFill>
              <a:latin typeface="Arial" panose="020B0604020202020204" pitchFamily="34" charset="0"/>
            </a:endParaRPr>
          </a:p>
          <a:p>
            <a:pPr algn="just">
              <a:buFont typeface="Wingdings" panose="05000000000000000000" pitchFamily="2" charset="2"/>
              <a:buChar char="§"/>
            </a:pPr>
            <a:r>
              <a:rPr lang="fr-FR" sz="2800" dirty="0" smtClean="0">
                <a:solidFill>
                  <a:srgbClr val="000000"/>
                </a:solidFill>
                <a:latin typeface="Arial" panose="020B0604020202020204" pitchFamily="34" charset="0"/>
              </a:rPr>
              <a:t>La </a:t>
            </a:r>
            <a:r>
              <a:rPr lang="fr-FR" sz="2800" dirty="0">
                <a:solidFill>
                  <a:srgbClr val="000000"/>
                </a:solidFill>
                <a:latin typeface="Arial" panose="020B0604020202020204" pitchFamily="34" charset="0"/>
              </a:rPr>
              <a:t>finalité de cette transmission est d'évaluer la situation d'un mineur et de déterminer les actions de protection et d'aide dont ce mineur et sa famille peuvent bénéficier.</a:t>
            </a:r>
            <a:endParaRPr lang="fr-FR" sz="2800" dirty="0"/>
          </a:p>
        </p:txBody>
      </p:sp>
      <p:sp>
        <p:nvSpPr>
          <p:cNvPr id="7" name="Flèche droite 6"/>
          <p:cNvSpPr/>
          <p:nvPr/>
        </p:nvSpPr>
        <p:spPr>
          <a:xfrm>
            <a:off x="686830" y="801022"/>
            <a:ext cx="670657" cy="484632"/>
          </a:xfrm>
          <a:prstGeom prst="rightArrow">
            <a:avLst/>
          </a:prstGeom>
          <a:solidFill>
            <a:srgbClr val="00B0F0"/>
          </a:solidFill>
          <a:ln w="25400" cap="flat">
            <a:solidFill>
              <a:srgbClr val="00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endParaRPr kumimoji="0" lang="fr-FR" sz="4200" b="0" i="0" u="none" strike="noStrike" cap="none" spc="0" normalizeH="0" baseline="0">
              <a:ln>
                <a:noFill/>
              </a:ln>
              <a:solidFill>
                <a:srgbClr val="000000"/>
              </a:solidFill>
              <a:effectLst/>
              <a:uFillTx/>
              <a:latin typeface="+mj-lt"/>
              <a:ea typeface="+mj-ea"/>
              <a:cs typeface="+mj-cs"/>
              <a:sym typeface="Gill Sans"/>
            </a:endParaRPr>
          </a:p>
        </p:txBody>
      </p:sp>
    </p:spTree>
    <p:extLst>
      <p:ext uri="{BB962C8B-B14F-4D97-AF65-F5344CB8AC3E}">
        <p14:creationId xmlns:p14="http://schemas.microsoft.com/office/powerpoint/2010/main" val="1735662806"/>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7290" y="512349"/>
            <a:ext cx="12797509" cy="1039360"/>
          </a:xfrm>
        </p:spPr>
        <p:txBody>
          <a:bodyPr/>
          <a:lstStyle/>
          <a:p>
            <a:pPr algn="l">
              <a:spcAft>
                <a:spcPts val="1800"/>
              </a:spcAft>
            </a:pPr>
            <a:r>
              <a:rPr lang="fr-FR" sz="4000" dirty="0" smtClean="0"/>
              <a:t/>
            </a:r>
            <a:br>
              <a:rPr lang="fr-FR" sz="4000" dirty="0" smtClean="0"/>
            </a:br>
            <a:r>
              <a:rPr lang="fr-FR" sz="4000" dirty="0"/>
              <a:t/>
            </a:r>
            <a:br>
              <a:rPr lang="fr-FR" sz="4000" dirty="0"/>
            </a:br>
            <a:r>
              <a:rPr lang="fr-FR" sz="4000" dirty="0" smtClean="0"/>
              <a:t/>
            </a:r>
            <a:br>
              <a:rPr lang="fr-FR" sz="4000" dirty="0" smtClean="0"/>
            </a:br>
            <a:r>
              <a:rPr lang="fr-FR" sz="4000" dirty="0"/>
              <a:t/>
            </a:r>
            <a:br>
              <a:rPr lang="fr-FR" sz="4000" dirty="0"/>
            </a:br>
            <a:r>
              <a:rPr lang="fr-FR" sz="4000" dirty="0" smtClean="0"/>
              <a:t/>
            </a:r>
            <a:br>
              <a:rPr lang="fr-FR" sz="4000" dirty="0" smtClean="0"/>
            </a:br>
            <a:r>
              <a:rPr lang="fr-FR" sz="4000" dirty="0"/>
              <a:t/>
            </a:r>
            <a:br>
              <a:rPr lang="fr-FR" sz="4000" dirty="0"/>
            </a:br>
            <a:r>
              <a:rPr lang="fr-FR" sz="4000" dirty="0" smtClean="0"/>
              <a:t/>
            </a:r>
            <a:br>
              <a:rPr lang="fr-FR" sz="4000" dirty="0" smtClean="0"/>
            </a:br>
            <a:r>
              <a:rPr lang="fr-FR" sz="4000" dirty="0"/>
              <a:t/>
            </a:r>
            <a:br>
              <a:rPr lang="fr-FR" sz="4000" dirty="0"/>
            </a:br>
            <a:r>
              <a:rPr lang="fr-FR" sz="4000" dirty="0" smtClean="0"/>
              <a:t/>
            </a:r>
            <a:br>
              <a:rPr lang="fr-FR" sz="4000" dirty="0" smtClean="0"/>
            </a:br>
            <a:r>
              <a:rPr lang="fr-FR" sz="2400" dirty="0" smtClean="0"/>
              <a:t/>
            </a:r>
            <a:br>
              <a:rPr lang="fr-FR" sz="2400" dirty="0" smtClean="0"/>
            </a:br>
            <a:r>
              <a:rPr lang="fr-FR" sz="2400" dirty="0"/>
              <a:t/>
            </a:r>
            <a:br>
              <a:rPr lang="fr-FR" sz="2400" dirty="0"/>
            </a:br>
            <a:r>
              <a:rPr lang="fr-FR" sz="2400" b="1" u="sng" dirty="0" smtClean="0"/>
              <a:t/>
            </a:r>
            <a:br>
              <a:rPr lang="fr-FR" sz="2400" b="1" u="sng" dirty="0" smtClean="0"/>
            </a:br>
            <a:endParaRPr lang="fr-FR" sz="3200" dirty="0" smtClean="0"/>
          </a:p>
        </p:txBody>
      </p:sp>
      <p:sp>
        <p:nvSpPr>
          <p:cNvPr id="4" name="Espace réservé du numéro de diapositive 3"/>
          <p:cNvSpPr>
            <a:spLocks noGrp="1"/>
          </p:cNvSpPr>
          <p:nvPr>
            <p:ph type="sldNum" sz="quarter" idx="10"/>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86CB4B4D-7CA3-9044-876B-883B54F8677D}" type="slidenum">
              <a:rPr kumimoji="0" lang="fr-FR" sz="1400" b="0" i="0" u="none" strike="noStrike" kern="0" cap="none" spc="0" normalizeH="0" baseline="0" noProof="0" smtClean="0">
                <a:ln>
                  <a:noFill/>
                </a:ln>
                <a:solidFill>
                  <a:srgbClr val="DA191B"/>
                </a:solidFill>
                <a:effectLst/>
                <a:uLnTx/>
                <a:uFillTx/>
                <a:latin typeface="Calibri"/>
                <a:cs typeface="Calibri"/>
                <a:sym typeface="Calibri"/>
              </a:rPr>
              <a:pPr marL="0" marR="0" lvl="0" indent="0" algn="l" defTabSz="914400" eaLnBrk="1" fontAlgn="auto" latinLnBrk="0" hangingPunct="1">
                <a:lnSpc>
                  <a:spcPct val="100000"/>
                </a:lnSpc>
                <a:spcBef>
                  <a:spcPts val="0"/>
                </a:spcBef>
                <a:spcAft>
                  <a:spcPts val="0"/>
                </a:spcAft>
                <a:buClrTx/>
                <a:buSzTx/>
                <a:buFontTx/>
                <a:buNone/>
                <a:tabLst/>
                <a:defRPr/>
              </a:pPr>
              <a:t>4</a:t>
            </a:fld>
            <a:endParaRPr kumimoji="0" lang="fr-FR" sz="1400" b="0" i="0" u="none" strike="noStrike" kern="0" cap="none" spc="0" normalizeH="0" baseline="0" noProof="0" dirty="0">
              <a:ln>
                <a:noFill/>
              </a:ln>
              <a:solidFill>
                <a:srgbClr val="DA191B"/>
              </a:solidFill>
              <a:effectLst/>
              <a:uLnTx/>
              <a:uFillTx/>
              <a:latin typeface="Calibri"/>
              <a:cs typeface="Calibri"/>
              <a:sym typeface="Calibri"/>
            </a:endParaRPr>
          </a:p>
        </p:txBody>
      </p:sp>
      <p:sp>
        <p:nvSpPr>
          <p:cNvPr id="3" name="Rectangle 2"/>
          <p:cNvSpPr/>
          <p:nvPr/>
        </p:nvSpPr>
        <p:spPr>
          <a:xfrm>
            <a:off x="651164" y="662697"/>
            <a:ext cx="11688616" cy="1323439"/>
          </a:xfrm>
          <a:prstGeom prst="rect">
            <a:avLst/>
          </a:prstGeom>
        </p:spPr>
        <p:txBody>
          <a:bodyPr wrap="square">
            <a:spAutoFit/>
          </a:bodyPr>
          <a:lstStyle/>
          <a:p>
            <a:pPr algn="l"/>
            <a:r>
              <a:rPr lang="fr-FR" sz="4000" b="1" dirty="0" smtClean="0">
                <a:solidFill>
                  <a:srgbClr val="00B0F0"/>
                </a:solidFill>
                <a:latin typeface="Roboto Bold"/>
                <a:ea typeface="Roboto Bold"/>
                <a:cs typeface="Roboto Bold"/>
              </a:rPr>
              <a:t>	</a:t>
            </a:r>
            <a:r>
              <a:rPr lang="fr-FR" sz="4000" b="1" u="sng" dirty="0" smtClean="0">
                <a:solidFill>
                  <a:srgbClr val="00B0F0"/>
                </a:solidFill>
                <a:latin typeface="Roboto Bold"/>
                <a:ea typeface="Roboto Bold"/>
                <a:cs typeface="Roboto Bold"/>
              </a:rPr>
              <a:t>Transmission </a:t>
            </a:r>
            <a:r>
              <a:rPr lang="fr-FR" sz="4000" b="1" u="sng" dirty="0">
                <a:solidFill>
                  <a:srgbClr val="00B0F0"/>
                </a:solidFill>
                <a:latin typeface="Roboto Bold"/>
                <a:ea typeface="Roboto Bold"/>
                <a:cs typeface="Roboto Bold"/>
              </a:rPr>
              <a:t>de </a:t>
            </a:r>
            <a:r>
              <a:rPr lang="fr-FR" sz="4000" b="1" u="sng" dirty="0" smtClean="0">
                <a:solidFill>
                  <a:srgbClr val="00B0F0"/>
                </a:solidFill>
                <a:latin typeface="Roboto Bold"/>
                <a:ea typeface="Roboto Bold"/>
                <a:cs typeface="Roboto Bold"/>
              </a:rPr>
              <a:t>l’IP </a:t>
            </a:r>
            <a:r>
              <a:rPr lang="fr-FR" sz="3200" dirty="0" smtClean="0">
                <a:solidFill>
                  <a:schemeClr val="tx1"/>
                </a:solidFill>
                <a:latin typeface="Arial" panose="020B0604020202020204" pitchFamily="34" charset="0"/>
                <a:ea typeface="Roboto Bold"/>
                <a:cs typeface="Arial" panose="020B0604020202020204" pitchFamily="34" charset="0"/>
              </a:rPr>
              <a:t>(</a:t>
            </a:r>
            <a:r>
              <a:rPr lang="fr-FR" sz="3200" dirty="0">
                <a:solidFill>
                  <a:schemeClr val="tx1"/>
                </a:solidFill>
                <a:latin typeface="Arial" panose="020B0604020202020204" pitchFamily="34" charset="0"/>
                <a:cs typeface="Arial" panose="020B0604020202020204" pitchFamily="34" charset="0"/>
              </a:rPr>
              <a:t>Article L. 226-2-1 du </a:t>
            </a:r>
            <a:r>
              <a:rPr lang="fr-FR" sz="3200" dirty="0" smtClean="0">
                <a:solidFill>
                  <a:schemeClr val="tx1"/>
                </a:solidFill>
                <a:latin typeface="Arial" panose="020B0604020202020204" pitchFamily="34" charset="0"/>
                <a:cs typeface="Arial" panose="020B0604020202020204" pitchFamily="34" charset="0"/>
              </a:rPr>
              <a:t>CASF)</a:t>
            </a:r>
            <a:endParaRPr lang="fr-FR" sz="3200" dirty="0">
              <a:solidFill>
                <a:schemeClr val="tx1"/>
              </a:solidFill>
              <a:latin typeface="Arial" panose="020B0604020202020204" pitchFamily="34" charset="0"/>
              <a:cs typeface="Arial" panose="020B0604020202020204" pitchFamily="34" charset="0"/>
            </a:endParaRPr>
          </a:p>
          <a:p>
            <a:pPr algn="l"/>
            <a:endParaRPr lang="fr-FR" sz="4000" b="1" u="sng" dirty="0">
              <a:solidFill>
                <a:srgbClr val="00B0F0"/>
              </a:solidFill>
              <a:latin typeface="Roboto Bold"/>
              <a:ea typeface="Roboto Bold"/>
              <a:cs typeface="Roboto Bold"/>
            </a:endParaRPr>
          </a:p>
        </p:txBody>
      </p:sp>
      <p:sp>
        <p:nvSpPr>
          <p:cNvPr id="5" name="Rectangle 4"/>
          <p:cNvSpPr/>
          <p:nvPr/>
        </p:nvSpPr>
        <p:spPr>
          <a:xfrm>
            <a:off x="532448" y="2257231"/>
            <a:ext cx="11977678" cy="6124754"/>
          </a:xfrm>
          <a:prstGeom prst="rect">
            <a:avLst/>
          </a:prstGeom>
        </p:spPr>
        <p:txBody>
          <a:bodyPr wrap="square">
            <a:spAutoFit/>
          </a:bodyPr>
          <a:lstStyle/>
          <a:p>
            <a:pPr algn="just">
              <a:buFont typeface="Wingdings" panose="05000000000000000000" pitchFamily="2" charset="2"/>
              <a:buChar char="§"/>
            </a:pPr>
            <a:r>
              <a:rPr lang="fr-FR" sz="2800" b="1" dirty="0">
                <a:latin typeface="Arial" panose="020B0604020202020204" pitchFamily="34" charset="0"/>
                <a:cs typeface="Arial" panose="020B0604020202020204" pitchFamily="34" charset="0"/>
              </a:rPr>
              <a:t>Les personnes qui mettent en œuvre la politique de protection de l'enfance ainsi que celles qui lui apportent leur concours transmettent sans délai au président du conseil départemental ou au responsable désigné par lui</a:t>
            </a:r>
            <a:r>
              <a:rPr lang="fr-FR" sz="2800" dirty="0">
                <a:latin typeface="Arial" panose="020B0604020202020204" pitchFamily="34" charset="0"/>
                <a:cs typeface="Arial" panose="020B0604020202020204" pitchFamily="34" charset="0"/>
              </a:rPr>
              <a:t> (…) </a:t>
            </a:r>
            <a:r>
              <a:rPr lang="fr-FR" sz="2800" b="1" dirty="0">
                <a:latin typeface="Arial" panose="020B0604020202020204" pitchFamily="34" charset="0"/>
                <a:cs typeface="Arial" panose="020B0604020202020204" pitchFamily="34" charset="0"/>
              </a:rPr>
              <a:t>toute information préoccupante sur un mineur en danger ou risquant de l'être</a:t>
            </a:r>
            <a:r>
              <a:rPr lang="fr-FR" sz="2800" dirty="0">
                <a:latin typeface="Arial" panose="020B0604020202020204" pitchFamily="34" charset="0"/>
                <a:cs typeface="Arial" panose="020B0604020202020204" pitchFamily="34" charset="0"/>
              </a:rPr>
              <a:t>, au sens de l'article 375 du code civil. (…) </a:t>
            </a:r>
            <a:endParaRPr lang="fr-FR" sz="2800" dirty="0" smtClean="0">
              <a:latin typeface="Arial" panose="020B0604020202020204" pitchFamily="34" charset="0"/>
              <a:cs typeface="Arial" panose="020B0604020202020204" pitchFamily="34" charset="0"/>
            </a:endParaRPr>
          </a:p>
          <a:p>
            <a:pPr algn="just"/>
            <a:endParaRPr lang="fr-FR" sz="2800" dirty="0">
              <a:latin typeface="Arial" panose="020B0604020202020204" pitchFamily="34" charset="0"/>
              <a:cs typeface="Arial" panose="020B0604020202020204" pitchFamily="34" charset="0"/>
            </a:endParaRPr>
          </a:p>
          <a:p>
            <a:pPr algn="just">
              <a:buFont typeface="Wingdings" panose="05000000000000000000" pitchFamily="2" charset="2"/>
              <a:buChar char="§"/>
            </a:pPr>
            <a:r>
              <a:rPr lang="fr-FR" sz="2800" dirty="0">
                <a:latin typeface="Arial" panose="020B0604020202020204" pitchFamily="34" charset="0"/>
                <a:cs typeface="Arial" panose="020B0604020202020204" pitchFamily="34" charset="0"/>
              </a:rPr>
              <a:t>Cette transmission a pour </a:t>
            </a:r>
            <a:r>
              <a:rPr lang="fr-FR" sz="2800" b="1" dirty="0">
                <a:latin typeface="Arial" panose="020B0604020202020204" pitchFamily="34" charset="0"/>
                <a:cs typeface="Arial" panose="020B0604020202020204" pitchFamily="34" charset="0"/>
              </a:rPr>
              <a:t>but de permettre d'évaluer la situation du mineur et de déterminer les actions de protection et d'aide dont ce mineur et sa famille peuvent bénéficier</a:t>
            </a:r>
            <a:r>
              <a:rPr lang="fr-FR" sz="2800" b="1" dirty="0" smtClean="0">
                <a:latin typeface="Arial" panose="020B0604020202020204" pitchFamily="34" charset="0"/>
                <a:cs typeface="Arial" panose="020B0604020202020204" pitchFamily="34" charset="0"/>
              </a:rPr>
              <a:t>.</a:t>
            </a:r>
          </a:p>
          <a:p>
            <a:pPr algn="just"/>
            <a:endParaRPr lang="fr-FR" sz="2800" b="1" dirty="0">
              <a:latin typeface="Arial" panose="020B0604020202020204" pitchFamily="34" charset="0"/>
              <a:cs typeface="Arial" panose="020B0604020202020204" pitchFamily="34" charset="0"/>
            </a:endParaRPr>
          </a:p>
          <a:p>
            <a:pPr algn="just">
              <a:buFont typeface="Wingdings" panose="05000000000000000000" pitchFamily="2" charset="2"/>
              <a:buChar char="§"/>
            </a:pPr>
            <a:r>
              <a:rPr lang="fr-FR" sz="2800" u="sng" dirty="0">
                <a:latin typeface="Arial" panose="020B0604020202020204" pitchFamily="34" charset="0"/>
                <a:cs typeface="Arial" panose="020B0604020202020204" pitchFamily="34" charset="0"/>
              </a:rPr>
              <a:t>Sauf intérêt contraire de l'enfant</a:t>
            </a:r>
            <a:r>
              <a:rPr lang="fr-FR" sz="2800" dirty="0">
                <a:latin typeface="Arial" panose="020B0604020202020204" pitchFamily="34" charset="0"/>
                <a:cs typeface="Arial" panose="020B0604020202020204" pitchFamily="34" charset="0"/>
              </a:rPr>
              <a:t>, </a:t>
            </a:r>
            <a:r>
              <a:rPr lang="fr-FR" sz="2800" b="1" dirty="0">
                <a:latin typeface="Arial" panose="020B0604020202020204" pitchFamily="34" charset="0"/>
                <a:cs typeface="Arial" panose="020B0604020202020204" pitchFamily="34" charset="0"/>
              </a:rPr>
              <a:t>le père, la mère, toute autre personne exerçant l'autorité parentale ou le tuteur sont préalablement informés </a:t>
            </a:r>
            <a:r>
              <a:rPr lang="fr-FR" sz="2800" dirty="0">
                <a:latin typeface="Arial" panose="020B0604020202020204" pitchFamily="34" charset="0"/>
                <a:cs typeface="Arial" panose="020B0604020202020204" pitchFamily="34" charset="0"/>
              </a:rPr>
              <a:t>de cette transmission, selon des modalités adaptées.</a:t>
            </a:r>
            <a:endParaRPr lang="fr-FR" sz="2800" dirty="0">
              <a:latin typeface="Arial" panose="020B0604020202020204" pitchFamily="34" charset="0"/>
              <a:cs typeface="Arial" panose="020B0604020202020204" pitchFamily="34" charset="0"/>
            </a:endParaRPr>
          </a:p>
        </p:txBody>
      </p:sp>
      <p:sp>
        <p:nvSpPr>
          <p:cNvPr id="7" name="Flèche droite 6"/>
          <p:cNvSpPr/>
          <p:nvPr/>
        </p:nvSpPr>
        <p:spPr>
          <a:xfrm>
            <a:off x="686830" y="801022"/>
            <a:ext cx="670657" cy="484632"/>
          </a:xfrm>
          <a:prstGeom prst="rightArrow">
            <a:avLst/>
          </a:prstGeom>
          <a:solidFill>
            <a:srgbClr val="00B0F0"/>
          </a:solidFill>
          <a:ln w="25400" cap="flat">
            <a:solidFill>
              <a:srgbClr val="00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endParaRPr kumimoji="0" lang="fr-FR" sz="4200" b="0" i="0" u="none" strike="noStrike" cap="none" spc="0" normalizeH="0" baseline="0">
              <a:ln>
                <a:noFill/>
              </a:ln>
              <a:solidFill>
                <a:srgbClr val="000000"/>
              </a:solidFill>
              <a:effectLst/>
              <a:uFillTx/>
              <a:latin typeface="+mj-lt"/>
              <a:ea typeface="+mj-ea"/>
              <a:cs typeface="+mj-cs"/>
              <a:sym typeface="Gill Sans"/>
            </a:endParaRPr>
          </a:p>
        </p:txBody>
      </p:sp>
    </p:spTree>
    <p:extLst>
      <p:ext uri="{BB962C8B-B14F-4D97-AF65-F5344CB8AC3E}">
        <p14:creationId xmlns:p14="http://schemas.microsoft.com/office/powerpoint/2010/main" val="1117694974"/>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2448" y="2258291"/>
            <a:ext cx="17769407" cy="6782954"/>
          </a:xfrm>
        </p:spPr>
        <p:txBody>
          <a:bodyPr numCol="2"/>
          <a:lstStyle/>
          <a:p>
            <a:pPr algn="l"/>
            <a:r>
              <a:rPr lang="fr-FR" sz="2800" dirty="0">
                <a:solidFill>
                  <a:schemeClr val="tx1"/>
                </a:solidFill>
                <a:latin typeface="Arial" panose="020B0604020202020204" pitchFamily="34" charset="0"/>
                <a:cs typeface="Arial" panose="020B0604020202020204" pitchFamily="34" charset="0"/>
              </a:rPr>
              <a:t>L’article L. 226-3 du CASF pose les principes suivants :</a:t>
            </a:r>
            <a:br>
              <a:rPr lang="fr-FR" sz="2800" dirty="0">
                <a:solidFill>
                  <a:schemeClr val="tx1"/>
                </a:solidFill>
                <a:latin typeface="Arial" panose="020B0604020202020204" pitchFamily="34" charset="0"/>
                <a:cs typeface="Arial" panose="020B0604020202020204" pitchFamily="34" charset="0"/>
              </a:rPr>
            </a:br>
            <a:r>
              <a:rPr lang="fr-FR" sz="2800" dirty="0">
                <a:solidFill>
                  <a:schemeClr val="tx1"/>
                </a:solidFill>
                <a:latin typeface="Arial" panose="020B0604020202020204" pitchFamily="34" charset="0"/>
                <a:cs typeface="Arial" panose="020B0604020202020204" pitchFamily="34" charset="0"/>
              </a:rPr>
              <a:t/>
            </a:r>
            <a:br>
              <a:rPr lang="fr-FR" sz="2800" dirty="0">
                <a:solidFill>
                  <a:schemeClr val="tx1"/>
                </a:solidFill>
                <a:latin typeface="Arial" panose="020B0604020202020204" pitchFamily="34" charset="0"/>
                <a:cs typeface="Arial" panose="020B0604020202020204" pitchFamily="34" charset="0"/>
              </a:rPr>
            </a:br>
            <a:r>
              <a:rPr lang="fr-FR" sz="2800" dirty="0" smtClean="0">
                <a:solidFill>
                  <a:schemeClr val="tx1"/>
                </a:solidFill>
                <a:latin typeface="Arial" panose="020B0604020202020204" pitchFamily="34" charset="0"/>
                <a:cs typeface="Arial" panose="020B0604020202020204" pitchFamily="34" charset="0"/>
              </a:rPr>
              <a:t>=&gt; Responsabilité </a:t>
            </a:r>
            <a:r>
              <a:rPr lang="fr-FR" sz="2800" dirty="0">
                <a:solidFill>
                  <a:schemeClr val="tx1"/>
                </a:solidFill>
                <a:latin typeface="Arial" panose="020B0604020202020204" pitchFamily="34" charset="0"/>
                <a:cs typeface="Arial" panose="020B0604020202020204" pitchFamily="34" charset="0"/>
              </a:rPr>
              <a:t>du Président du conseil départemental s’agissant du recueil, du traitement et de l'évaluation, </a:t>
            </a:r>
            <a:r>
              <a:rPr lang="fr-FR" sz="2800" b="1" u="sng" dirty="0">
                <a:solidFill>
                  <a:schemeClr val="tx1"/>
                </a:solidFill>
                <a:latin typeface="Arial" panose="020B0604020202020204" pitchFamily="34" charset="0"/>
                <a:cs typeface="Arial" panose="020B0604020202020204" pitchFamily="34" charset="0"/>
              </a:rPr>
              <a:t>à tout moment et quelle qu'en soit l'origine</a:t>
            </a:r>
            <a:r>
              <a:rPr lang="fr-FR" sz="2800" dirty="0">
                <a:solidFill>
                  <a:schemeClr val="tx1"/>
                </a:solidFill>
                <a:latin typeface="Arial" panose="020B0604020202020204" pitchFamily="34" charset="0"/>
                <a:cs typeface="Arial" panose="020B0604020202020204" pitchFamily="34" charset="0"/>
              </a:rPr>
              <a:t>, des IP relatives aux mineurs en danger ou risque de danger </a:t>
            </a:r>
            <a:r>
              <a:rPr lang="fr-FR" sz="2800" dirty="0" smtClean="0">
                <a:solidFill>
                  <a:schemeClr val="tx1"/>
                </a:solidFill>
                <a:latin typeface="Arial" panose="020B0604020202020204" pitchFamily="34" charset="0"/>
                <a:cs typeface="Arial" panose="020B0604020202020204" pitchFamily="34" charset="0"/>
              </a:rPr>
              <a:t>;</a:t>
            </a:r>
            <a:br>
              <a:rPr lang="fr-FR" sz="2800" dirty="0" smtClean="0">
                <a:solidFill>
                  <a:schemeClr val="tx1"/>
                </a:solidFill>
                <a:latin typeface="Arial" panose="020B0604020202020204" pitchFamily="34" charset="0"/>
                <a:cs typeface="Arial" panose="020B0604020202020204" pitchFamily="34" charset="0"/>
              </a:rPr>
            </a:br>
            <a:r>
              <a:rPr lang="fr-FR" sz="2800" dirty="0">
                <a:solidFill>
                  <a:schemeClr val="tx1"/>
                </a:solidFill>
                <a:latin typeface="Arial" panose="020B0604020202020204" pitchFamily="34" charset="0"/>
                <a:cs typeface="Arial" panose="020B0604020202020204" pitchFamily="34" charset="0"/>
              </a:rPr>
              <a:t/>
            </a:r>
            <a:br>
              <a:rPr lang="fr-FR" sz="2800" dirty="0">
                <a:solidFill>
                  <a:schemeClr val="tx1"/>
                </a:solidFill>
                <a:latin typeface="Arial" panose="020B0604020202020204" pitchFamily="34" charset="0"/>
                <a:cs typeface="Arial" panose="020B0604020202020204" pitchFamily="34" charset="0"/>
              </a:rPr>
            </a:br>
            <a:r>
              <a:rPr lang="fr-FR" sz="2800" dirty="0">
                <a:solidFill>
                  <a:schemeClr val="tx1"/>
                </a:solidFill>
                <a:latin typeface="Arial" panose="020B0604020202020204" pitchFamily="34" charset="0"/>
                <a:cs typeface="Arial" panose="020B0604020202020204" pitchFamily="34" charset="0"/>
              </a:rPr>
              <a:t/>
            </a:r>
            <a:br>
              <a:rPr lang="fr-FR" sz="2800" dirty="0">
                <a:solidFill>
                  <a:schemeClr val="tx1"/>
                </a:solidFill>
                <a:latin typeface="Arial" panose="020B0604020202020204" pitchFamily="34" charset="0"/>
                <a:cs typeface="Arial" panose="020B0604020202020204" pitchFamily="34" charset="0"/>
              </a:rPr>
            </a:br>
            <a:r>
              <a:rPr lang="fr-FR" sz="2800" dirty="0" smtClean="0">
                <a:solidFill>
                  <a:schemeClr val="tx1"/>
                </a:solidFill>
                <a:latin typeface="Arial" panose="020B0604020202020204" pitchFamily="34" charset="0"/>
                <a:cs typeface="Arial" panose="020B0604020202020204" pitchFamily="34" charset="0"/>
              </a:rPr>
              <a:t>=&gt; </a:t>
            </a:r>
            <a:r>
              <a:rPr lang="fr-FR" sz="2800" b="1" u="sng" dirty="0" smtClean="0">
                <a:solidFill>
                  <a:schemeClr val="tx1"/>
                </a:solidFill>
                <a:latin typeface="Arial" panose="020B0604020202020204" pitchFamily="34" charset="0"/>
                <a:cs typeface="Arial" panose="020B0604020202020204" pitchFamily="34" charset="0"/>
              </a:rPr>
              <a:t>Centralisation </a:t>
            </a:r>
            <a:r>
              <a:rPr lang="fr-FR" sz="2800" b="1" u="sng" dirty="0">
                <a:solidFill>
                  <a:schemeClr val="tx1"/>
                </a:solidFill>
                <a:latin typeface="Arial" panose="020B0604020202020204" pitchFamily="34" charset="0"/>
                <a:cs typeface="Arial" panose="020B0604020202020204" pitchFamily="34" charset="0"/>
              </a:rPr>
              <a:t>du recueil des IP </a:t>
            </a:r>
            <a:r>
              <a:rPr lang="fr-FR" sz="2800" dirty="0">
                <a:solidFill>
                  <a:schemeClr val="tx1"/>
                </a:solidFill>
                <a:latin typeface="Arial" panose="020B0604020202020204" pitchFamily="34" charset="0"/>
                <a:cs typeface="Arial" panose="020B0604020202020204" pitchFamily="34" charset="0"/>
              </a:rPr>
              <a:t>au sein d'une cellule de recueil, de traitement et d'évaluation de ces informations : </a:t>
            </a:r>
            <a:r>
              <a:rPr lang="fr-FR" sz="2800" b="1" dirty="0">
                <a:solidFill>
                  <a:schemeClr val="tx1"/>
                </a:solidFill>
                <a:latin typeface="Arial" panose="020B0604020202020204" pitchFamily="34" charset="0"/>
                <a:cs typeface="Arial" panose="020B0604020202020204" pitchFamily="34" charset="0"/>
              </a:rPr>
              <a:t>CRIP départementale et </a:t>
            </a:r>
            <a:r>
              <a:rPr lang="fr-FR" sz="2800" b="1" dirty="0" smtClean="0">
                <a:solidFill>
                  <a:schemeClr val="tx1"/>
                </a:solidFill>
                <a:latin typeface="Arial" panose="020B0604020202020204" pitchFamily="34" charset="0"/>
                <a:cs typeface="Arial" panose="020B0604020202020204" pitchFamily="34" charset="0"/>
              </a:rPr>
              <a:t>équipes territorialisées </a:t>
            </a:r>
            <a:r>
              <a:rPr lang="fr-FR" sz="2800" b="1" dirty="0">
                <a:latin typeface="Arial" panose="020B0604020202020204" pitchFamily="34" charset="0"/>
                <a:cs typeface="Arial" panose="020B0604020202020204" pitchFamily="34" charset="0"/>
              </a:rPr>
              <a:t/>
            </a:r>
            <a:br>
              <a:rPr lang="fr-FR" sz="2800" b="1" dirty="0">
                <a:latin typeface="Arial" panose="020B0604020202020204" pitchFamily="34" charset="0"/>
                <a:cs typeface="Arial" panose="020B0604020202020204" pitchFamily="34" charset="0"/>
              </a:rPr>
            </a:br>
            <a:r>
              <a:rPr lang="fr-FR" sz="2800" dirty="0" smtClean="0"/>
              <a:t/>
            </a:r>
            <a:br>
              <a:rPr lang="fr-FR" sz="2800" dirty="0" smtClean="0"/>
            </a:br>
            <a:endParaRPr lang="fr-FR" sz="2800" dirty="0"/>
          </a:p>
        </p:txBody>
      </p:sp>
      <p:sp>
        <p:nvSpPr>
          <p:cNvPr id="4" name="Espace réservé du numéro de diapositive 3"/>
          <p:cNvSpPr>
            <a:spLocks noGrp="1"/>
          </p:cNvSpPr>
          <p:nvPr>
            <p:ph type="sldNum" sz="quarter" idx="10"/>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86CB4B4D-7CA3-9044-876B-883B54F8677D}" type="slidenum">
              <a:rPr kumimoji="0" lang="fr-FR" sz="1400" b="0" i="0" u="none" strike="noStrike" kern="0" cap="none" spc="0" normalizeH="0" baseline="0" noProof="0" smtClean="0">
                <a:ln>
                  <a:noFill/>
                </a:ln>
                <a:solidFill>
                  <a:srgbClr val="DA191B"/>
                </a:solidFill>
                <a:effectLst/>
                <a:uLnTx/>
                <a:uFillTx/>
                <a:latin typeface="Calibri"/>
                <a:cs typeface="Calibri"/>
                <a:sym typeface="Calibri"/>
              </a:rPr>
              <a:pPr marL="0" marR="0" lvl="0" indent="0" algn="l" defTabSz="914400" eaLnBrk="1" fontAlgn="auto" latinLnBrk="0" hangingPunct="1">
                <a:lnSpc>
                  <a:spcPct val="100000"/>
                </a:lnSpc>
                <a:spcBef>
                  <a:spcPts val="0"/>
                </a:spcBef>
                <a:spcAft>
                  <a:spcPts val="0"/>
                </a:spcAft>
                <a:buClrTx/>
                <a:buSzTx/>
                <a:buFontTx/>
                <a:buNone/>
                <a:tabLst/>
                <a:defRPr/>
              </a:pPr>
              <a:t>5</a:t>
            </a:fld>
            <a:endParaRPr kumimoji="0" lang="fr-FR" sz="1400" b="0" i="0" u="none" strike="noStrike" kern="0" cap="none" spc="0" normalizeH="0" baseline="0" noProof="0" dirty="0">
              <a:ln>
                <a:noFill/>
              </a:ln>
              <a:solidFill>
                <a:srgbClr val="DA191B"/>
              </a:solidFill>
              <a:effectLst/>
              <a:uLnTx/>
              <a:uFillTx/>
              <a:latin typeface="Calibri"/>
              <a:cs typeface="Calibri"/>
              <a:sym typeface="Calibri"/>
            </a:endParaRPr>
          </a:p>
        </p:txBody>
      </p:sp>
      <p:sp>
        <p:nvSpPr>
          <p:cNvPr id="3" name="Rectangle 2"/>
          <p:cNvSpPr/>
          <p:nvPr/>
        </p:nvSpPr>
        <p:spPr>
          <a:xfrm>
            <a:off x="82004" y="822159"/>
            <a:ext cx="7463903" cy="707886"/>
          </a:xfrm>
          <a:prstGeom prst="rect">
            <a:avLst/>
          </a:prstGeom>
        </p:spPr>
        <p:txBody>
          <a:bodyPr wrap="none">
            <a:spAutoFit/>
          </a:bodyPr>
          <a:lstStyle/>
          <a:p>
            <a:r>
              <a:rPr lang="fr-FR" sz="4000" b="1" dirty="0">
                <a:solidFill>
                  <a:srgbClr val="00B0F0"/>
                </a:solidFill>
                <a:latin typeface="Roboto Bold"/>
                <a:ea typeface="Roboto Bold"/>
                <a:cs typeface="Roboto Bold"/>
              </a:rPr>
              <a:t>	</a:t>
            </a:r>
            <a:r>
              <a:rPr lang="fr-FR" sz="4000" b="1" dirty="0" smtClean="0">
                <a:solidFill>
                  <a:srgbClr val="00B0F0"/>
                </a:solidFill>
                <a:latin typeface="Roboto Bold"/>
                <a:ea typeface="Roboto Bold"/>
                <a:cs typeface="Roboto Bold"/>
              </a:rPr>
              <a:t>	</a:t>
            </a:r>
            <a:r>
              <a:rPr lang="fr-FR" sz="4000" b="1" u="sng" dirty="0" smtClean="0">
                <a:solidFill>
                  <a:srgbClr val="00B0F0"/>
                </a:solidFill>
                <a:latin typeface="Roboto Bold"/>
                <a:ea typeface="Roboto Bold"/>
                <a:cs typeface="Roboto Bold"/>
              </a:rPr>
              <a:t>Recueil </a:t>
            </a:r>
            <a:r>
              <a:rPr lang="fr-FR" sz="4000" b="1" u="sng" dirty="0">
                <a:solidFill>
                  <a:srgbClr val="00B0F0"/>
                </a:solidFill>
                <a:latin typeface="Roboto Bold"/>
                <a:ea typeface="Roboto Bold"/>
                <a:cs typeface="Roboto Bold"/>
              </a:rPr>
              <a:t>de l’IP par la CRIP</a:t>
            </a:r>
          </a:p>
        </p:txBody>
      </p:sp>
      <p:sp>
        <p:nvSpPr>
          <p:cNvPr id="8" name="Flèche droite 7"/>
          <p:cNvSpPr/>
          <p:nvPr/>
        </p:nvSpPr>
        <p:spPr>
          <a:xfrm>
            <a:off x="273485" y="933786"/>
            <a:ext cx="670657" cy="484632"/>
          </a:xfrm>
          <a:prstGeom prst="rightArrow">
            <a:avLst/>
          </a:prstGeom>
          <a:solidFill>
            <a:srgbClr val="00B0F0"/>
          </a:solidFill>
          <a:ln w="25400" cap="flat">
            <a:solidFill>
              <a:srgbClr val="00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endParaRPr kumimoji="0" lang="fr-FR" sz="4200" b="0" i="0" u="none" strike="noStrike" cap="none" spc="0" normalizeH="0" baseline="0">
              <a:ln>
                <a:noFill/>
              </a:ln>
              <a:solidFill>
                <a:srgbClr val="000000"/>
              </a:solidFill>
              <a:effectLst/>
              <a:uFillTx/>
              <a:latin typeface="+mj-lt"/>
              <a:ea typeface="+mj-ea"/>
              <a:cs typeface="+mj-cs"/>
              <a:sym typeface="Gill Sans"/>
            </a:endParaRPr>
          </a:p>
        </p:txBody>
      </p:sp>
    </p:spTree>
    <p:extLst>
      <p:ext uri="{BB962C8B-B14F-4D97-AF65-F5344CB8AC3E}">
        <p14:creationId xmlns:p14="http://schemas.microsoft.com/office/powerpoint/2010/main" val="2468837503"/>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65018" y="1129642"/>
            <a:ext cx="16708582" cy="8528896"/>
          </a:xfrm>
        </p:spPr>
        <p:txBody>
          <a:bodyPr numCol="2"/>
          <a:lstStyle/>
          <a:p>
            <a:pPr algn="l"/>
            <a:r>
              <a:rPr lang="fr-FR" sz="2800" b="1" u="sng" dirty="0" smtClean="0">
                <a:solidFill>
                  <a:schemeClr val="tx1"/>
                </a:solidFill>
                <a:latin typeface="Arial" panose="020B0604020202020204" pitchFamily="34" charset="0"/>
                <a:cs typeface="Arial" panose="020B0604020202020204" pitchFamily="34" charset="0"/>
              </a:rPr>
              <a:t>=&gt; 1ère </a:t>
            </a:r>
            <a:r>
              <a:rPr lang="fr-FR" sz="2800" b="1" u="sng" dirty="0">
                <a:solidFill>
                  <a:schemeClr val="tx1"/>
                </a:solidFill>
                <a:latin typeface="Arial" panose="020B0604020202020204" pitchFamily="34" charset="0"/>
                <a:cs typeface="Arial" panose="020B0604020202020204" pitchFamily="34" charset="0"/>
              </a:rPr>
              <a:t>étape d’analyse des informations recueillies </a:t>
            </a:r>
            <a:r>
              <a:rPr lang="fr-FR" sz="2800" dirty="0">
                <a:solidFill>
                  <a:schemeClr val="tx1"/>
                </a:solidFill>
                <a:latin typeface="Arial" panose="020B0604020202020204" pitchFamily="34" charset="0"/>
                <a:cs typeface="Arial" panose="020B0604020202020204" pitchFamily="34" charset="0"/>
              </a:rPr>
              <a:t>: si le danger ou risque de danger est identifié, l’IP est </a:t>
            </a:r>
            <a:r>
              <a:rPr lang="fr-FR" sz="2800" b="1" dirty="0">
                <a:solidFill>
                  <a:schemeClr val="tx1"/>
                </a:solidFill>
                <a:latin typeface="Arial" panose="020B0604020202020204" pitchFamily="34" charset="0"/>
                <a:cs typeface="Arial" panose="020B0604020202020204" pitchFamily="34" charset="0"/>
              </a:rPr>
              <a:t>« qualifiée/confirmée ». </a:t>
            </a:r>
            <a:r>
              <a:rPr lang="fr-FR" sz="2800" b="1" dirty="0" smtClean="0">
                <a:solidFill>
                  <a:schemeClr val="tx1"/>
                </a:solidFill>
                <a:latin typeface="Arial" panose="020B0604020202020204" pitchFamily="34" charset="0"/>
                <a:cs typeface="Arial" panose="020B0604020202020204" pitchFamily="34" charset="0"/>
              </a:rPr>
              <a:t/>
            </a:r>
            <a:br>
              <a:rPr lang="fr-FR" sz="2800" b="1" dirty="0" smtClean="0">
                <a:solidFill>
                  <a:schemeClr val="tx1"/>
                </a:solidFill>
                <a:latin typeface="Arial" panose="020B0604020202020204" pitchFamily="34" charset="0"/>
                <a:cs typeface="Arial" panose="020B0604020202020204" pitchFamily="34" charset="0"/>
              </a:rPr>
            </a:br>
            <a:r>
              <a:rPr lang="fr-FR" sz="2800" b="1" dirty="0">
                <a:solidFill>
                  <a:schemeClr val="tx1"/>
                </a:solidFill>
                <a:latin typeface="Arial" panose="020B0604020202020204" pitchFamily="34" charset="0"/>
                <a:cs typeface="Arial" panose="020B0604020202020204" pitchFamily="34" charset="0"/>
              </a:rPr>
              <a:t/>
            </a:r>
            <a:br>
              <a:rPr lang="fr-FR" sz="2800" b="1" dirty="0">
                <a:solidFill>
                  <a:schemeClr val="tx1"/>
                </a:solidFill>
                <a:latin typeface="Arial" panose="020B0604020202020204" pitchFamily="34" charset="0"/>
                <a:cs typeface="Arial" panose="020B0604020202020204" pitchFamily="34" charset="0"/>
              </a:rPr>
            </a:br>
            <a:r>
              <a:rPr lang="fr-FR" sz="2800" b="1" dirty="0" smtClean="0">
                <a:solidFill>
                  <a:schemeClr val="tx1"/>
                </a:solidFill>
                <a:latin typeface="Arial" panose="020B0604020202020204" pitchFamily="34" charset="0"/>
                <a:cs typeface="Arial" panose="020B0604020202020204" pitchFamily="34" charset="0"/>
              </a:rPr>
              <a:t>=&gt; </a:t>
            </a:r>
            <a:r>
              <a:rPr lang="fr-FR" sz="2800" b="1" u="sng" dirty="0" smtClean="0">
                <a:solidFill>
                  <a:schemeClr val="tx1"/>
                </a:solidFill>
                <a:latin typeface="Arial" panose="020B0604020202020204" pitchFamily="34" charset="0"/>
                <a:cs typeface="Arial" panose="020B0604020202020204" pitchFamily="34" charset="0"/>
              </a:rPr>
              <a:t>Dans </a:t>
            </a:r>
            <a:r>
              <a:rPr lang="fr-FR" sz="2800" b="1" u="sng" dirty="0">
                <a:solidFill>
                  <a:schemeClr val="tx1"/>
                </a:solidFill>
                <a:latin typeface="Arial" panose="020B0604020202020204" pitchFamily="34" charset="0"/>
                <a:cs typeface="Arial" panose="020B0604020202020204" pitchFamily="34" charset="0"/>
              </a:rPr>
              <a:t>ce cas, l’évaluation de la situation est confiée à une équipe pluridisciplinaire </a:t>
            </a:r>
            <a:r>
              <a:rPr lang="fr-FR" sz="2800" dirty="0">
                <a:solidFill>
                  <a:schemeClr val="tx1"/>
                </a:solidFill>
                <a:latin typeface="Arial" panose="020B0604020202020204" pitchFamily="34" charset="0"/>
                <a:cs typeface="Arial" panose="020B0604020202020204" pitchFamily="34" charset="0"/>
              </a:rPr>
              <a:t>et menée dans un délai de trois mois, à moins que l’autorité judiciaire ne soit immédiatement saisie (danger grave et immédiat</a:t>
            </a:r>
            <a:r>
              <a:rPr lang="fr-FR" sz="2800" dirty="0" smtClean="0">
                <a:solidFill>
                  <a:schemeClr val="tx1"/>
                </a:solidFill>
                <a:latin typeface="Arial" panose="020B0604020202020204" pitchFamily="34" charset="0"/>
                <a:cs typeface="Arial" panose="020B0604020202020204" pitchFamily="34" charset="0"/>
              </a:rPr>
              <a:t>).</a:t>
            </a:r>
            <a:r>
              <a:rPr lang="fr-FR" sz="2800" dirty="0" smtClean="0">
                <a:latin typeface="Arial" panose="020B0604020202020204" pitchFamily="34" charset="0"/>
                <a:cs typeface="Arial" panose="020B0604020202020204" pitchFamily="34" charset="0"/>
              </a:rPr>
              <a:t/>
            </a:r>
            <a:br>
              <a:rPr lang="fr-FR" sz="2800" dirty="0" smtClean="0">
                <a:latin typeface="Arial" panose="020B0604020202020204" pitchFamily="34" charset="0"/>
                <a:cs typeface="Arial" panose="020B0604020202020204" pitchFamily="34" charset="0"/>
              </a:rPr>
            </a:br>
            <a:r>
              <a:rPr lang="fr-FR" sz="2800" dirty="0">
                <a:latin typeface="Arial" panose="020B0604020202020204" pitchFamily="34" charset="0"/>
                <a:cs typeface="Arial" panose="020B0604020202020204" pitchFamily="34" charset="0"/>
              </a:rPr>
              <a:t/>
            </a:r>
            <a:br>
              <a:rPr lang="fr-FR" sz="2800" dirty="0">
                <a:latin typeface="Arial" panose="020B0604020202020204" pitchFamily="34" charset="0"/>
                <a:cs typeface="Arial" panose="020B0604020202020204" pitchFamily="34" charset="0"/>
              </a:rPr>
            </a:br>
            <a:r>
              <a:rPr lang="fr-FR" sz="2800" dirty="0" smtClean="0"/>
              <a:t/>
            </a:r>
            <a:br>
              <a:rPr lang="fr-FR" sz="2800" dirty="0" smtClean="0"/>
            </a:br>
            <a:r>
              <a:rPr lang="fr-FR" sz="2800" dirty="0" smtClean="0"/>
              <a:t/>
            </a:r>
            <a:br>
              <a:rPr lang="fr-FR" sz="2800" dirty="0" smtClean="0"/>
            </a:br>
            <a:r>
              <a:rPr lang="fr-FR" sz="2800" u="sng" dirty="0">
                <a:solidFill>
                  <a:srgbClr val="00B0F0"/>
                </a:solidFill>
              </a:rPr>
              <a:t/>
            </a:r>
            <a:br>
              <a:rPr lang="fr-FR" sz="2800" u="sng" dirty="0">
                <a:solidFill>
                  <a:srgbClr val="00B0F0"/>
                </a:solidFill>
              </a:rPr>
            </a:br>
            <a:endParaRPr lang="fr-FR" sz="2800" u="sng" dirty="0">
              <a:solidFill>
                <a:srgbClr val="00B0F0"/>
              </a:solidFill>
            </a:endParaRPr>
          </a:p>
        </p:txBody>
      </p:sp>
      <p:sp>
        <p:nvSpPr>
          <p:cNvPr id="4" name="Espace réservé du numéro de diapositive 3"/>
          <p:cNvSpPr>
            <a:spLocks noGrp="1"/>
          </p:cNvSpPr>
          <p:nvPr>
            <p:ph type="sldNum" sz="quarter" idx="10"/>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86CB4B4D-7CA3-9044-876B-883B54F8677D}" type="slidenum">
              <a:rPr kumimoji="0" lang="fr-FR" sz="1400" b="0" i="0" u="none" strike="noStrike" kern="0" cap="none" spc="0" normalizeH="0" baseline="0" noProof="0" smtClean="0">
                <a:ln>
                  <a:noFill/>
                </a:ln>
                <a:solidFill>
                  <a:srgbClr val="DA191B"/>
                </a:solidFill>
                <a:effectLst/>
                <a:uLnTx/>
                <a:uFillTx/>
                <a:latin typeface="Calibri"/>
                <a:cs typeface="Calibri"/>
                <a:sym typeface="Calibri"/>
              </a:rPr>
              <a:pPr marL="0" marR="0" lvl="0" indent="0" algn="l" defTabSz="914400" eaLnBrk="1" fontAlgn="auto" latinLnBrk="0" hangingPunct="1">
                <a:lnSpc>
                  <a:spcPct val="100000"/>
                </a:lnSpc>
                <a:spcBef>
                  <a:spcPts val="0"/>
                </a:spcBef>
                <a:spcAft>
                  <a:spcPts val="0"/>
                </a:spcAft>
                <a:buClrTx/>
                <a:buSzTx/>
                <a:buFontTx/>
                <a:buNone/>
                <a:tabLst/>
                <a:defRPr/>
              </a:pPr>
              <a:t>6</a:t>
            </a:fld>
            <a:endParaRPr kumimoji="0" lang="fr-FR" sz="1400" b="0" i="0" u="none" strike="noStrike" kern="0" cap="none" spc="0" normalizeH="0" baseline="0" noProof="0" dirty="0">
              <a:ln>
                <a:noFill/>
              </a:ln>
              <a:solidFill>
                <a:srgbClr val="DA191B"/>
              </a:solidFill>
              <a:effectLst/>
              <a:uLnTx/>
              <a:uFillTx/>
              <a:latin typeface="Calibri"/>
              <a:cs typeface="Calibri"/>
              <a:sym typeface="Calibri"/>
            </a:endParaRPr>
          </a:p>
        </p:txBody>
      </p:sp>
      <p:sp>
        <p:nvSpPr>
          <p:cNvPr id="3" name="Rectangle 2"/>
          <p:cNvSpPr/>
          <p:nvPr/>
        </p:nvSpPr>
        <p:spPr>
          <a:xfrm>
            <a:off x="251" y="836014"/>
            <a:ext cx="11248593" cy="1354217"/>
          </a:xfrm>
          <a:prstGeom prst="rect">
            <a:avLst/>
          </a:prstGeom>
        </p:spPr>
        <p:txBody>
          <a:bodyPr wrap="none">
            <a:spAutoFit/>
          </a:bodyPr>
          <a:lstStyle/>
          <a:p>
            <a:r>
              <a:rPr lang="fr-FR" sz="4000" b="1" dirty="0" smtClean="0">
                <a:solidFill>
                  <a:srgbClr val="00B0F0"/>
                </a:solidFill>
                <a:latin typeface="Roboto Bold"/>
                <a:ea typeface="Roboto Bold"/>
                <a:cs typeface="Roboto Bold"/>
              </a:rPr>
              <a:t>		</a:t>
            </a:r>
            <a:r>
              <a:rPr lang="fr-FR" sz="4000" b="1" u="sng" dirty="0" smtClean="0">
                <a:solidFill>
                  <a:srgbClr val="00B0F0"/>
                </a:solidFill>
                <a:latin typeface="Roboto Bold"/>
                <a:ea typeface="Roboto Bold"/>
                <a:cs typeface="Roboto Bold"/>
              </a:rPr>
              <a:t>Qualification </a:t>
            </a:r>
            <a:r>
              <a:rPr lang="fr-FR" sz="4000" b="1" u="sng" dirty="0">
                <a:solidFill>
                  <a:srgbClr val="00B0F0"/>
                </a:solidFill>
                <a:latin typeface="Roboto Bold"/>
                <a:ea typeface="Roboto Bold"/>
                <a:cs typeface="Roboto Bold"/>
              </a:rPr>
              <a:t>de </a:t>
            </a:r>
            <a:r>
              <a:rPr lang="fr-FR" sz="4000" b="1" u="sng" dirty="0">
                <a:solidFill>
                  <a:srgbClr val="00B0F0"/>
                </a:solidFill>
                <a:latin typeface="Roboto Bold"/>
                <a:ea typeface="Roboto Bold"/>
                <a:cs typeface="Roboto Bold"/>
              </a:rPr>
              <a:t>l’IP </a:t>
            </a:r>
            <a:r>
              <a:rPr lang="fr-FR" sz="3200" dirty="0" smtClean="0"/>
              <a:t>(</a:t>
            </a:r>
            <a:r>
              <a:rPr lang="fr-FR" sz="3200" dirty="0" smtClean="0">
                <a:latin typeface="Arial" panose="020B0604020202020204" pitchFamily="34" charset="0"/>
                <a:cs typeface="Arial" panose="020B0604020202020204" pitchFamily="34" charset="0"/>
              </a:rPr>
              <a:t>Article </a:t>
            </a:r>
            <a:r>
              <a:rPr lang="fr-FR" sz="3200" dirty="0">
                <a:latin typeface="Arial" panose="020B0604020202020204" pitchFamily="34" charset="0"/>
                <a:cs typeface="Arial" panose="020B0604020202020204" pitchFamily="34" charset="0"/>
              </a:rPr>
              <a:t>D. 226-2-4 du </a:t>
            </a:r>
            <a:r>
              <a:rPr lang="fr-FR" sz="3200" dirty="0" smtClean="0">
                <a:latin typeface="Arial" panose="020B0604020202020204" pitchFamily="34" charset="0"/>
                <a:cs typeface="Arial" panose="020B0604020202020204" pitchFamily="34" charset="0"/>
              </a:rPr>
              <a:t>CASF)</a:t>
            </a:r>
            <a:endParaRPr lang="fr-FR" sz="3200" dirty="0">
              <a:latin typeface="Arial" panose="020B0604020202020204" pitchFamily="34" charset="0"/>
              <a:cs typeface="Arial" panose="020B0604020202020204" pitchFamily="34" charset="0"/>
            </a:endParaRPr>
          </a:p>
          <a:p>
            <a:endParaRPr lang="fr-FR" dirty="0"/>
          </a:p>
        </p:txBody>
      </p:sp>
      <p:sp>
        <p:nvSpPr>
          <p:cNvPr id="7" name="Flèche droite 6"/>
          <p:cNvSpPr/>
          <p:nvPr/>
        </p:nvSpPr>
        <p:spPr>
          <a:xfrm>
            <a:off x="273485" y="933786"/>
            <a:ext cx="670657" cy="484632"/>
          </a:xfrm>
          <a:prstGeom prst="rightArrow">
            <a:avLst/>
          </a:prstGeom>
          <a:solidFill>
            <a:srgbClr val="00B0F0"/>
          </a:solidFill>
          <a:ln w="25400" cap="flat">
            <a:solidFill>
              <a:srgbClr val="00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endParaRPr kumimoji="0" lang="fr-FR" sz="4200" b="0" i="0" u="none" strike="noStrike" cap="none" spc="0" normalizeH="0" baseline="0">
              <a:ln>
                <a:noFill/>
              </a:ln>
              <a:solidFill>
                <a:srgbClr val="000000"/>
              </a:solidFill>
              <a:effectLst/>
              <a:uFillTx/>
              <a:latin typeface="+mj-lt"/>
              <a:ea typeface="+mj-ea"/>
              <a:cs typeface="+mj-cs"/>
              <a:sym typeface="Gill Sans"/>
            </a:endParaRPr>
          </a:p>
        </p:txBody>
      </p:sp>
    </p:spTree>
    <p:extLst>
      <p:ext uri="{BB962C8B-B14F-4D97-AF65-F5344CB8AC3E}">
        <p14:creationId xmlns:p14="http://schemas.microsoft.com/office/powerpoint/2010/main" val="2073260156"/>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4273" y="1708653"/>
            <a:ext cx="12507196" cy="7792941"/>
          </a:xfrm>
        </p:spPr>
        <p:txBody>
          <a:bodyPr/>
          <a:lstStyle/>
          <a:p>
            <a:pPr algn="l">
              <a:lnSpc>
                <a:spcPct val="120000"/>
              </a:lnSpc>
              <a:spcAft>
                <a:spcPts val="600"/>
              </a:spcAft>
            </a:pPr>
            <a:r>
              <a:rPr lang="fr-FR" sz="4000" b="1" dirty="0" smtClean="0">
                <a:solidFill>
                  <a:srgbClr val="00B0F0"/>
                </a:solidFill>
              </a:rPr>
              <a:t>	</a:t>
            </a:r>
            <a:r>
              <a:rPr lang="fr-FR" sz="4000" b="1" u="sng" dirty="0" smtClean="0">
                <a:solidFill>
                  <a:srgbClr val="00B0F0"/>
                </a:solidFill>
              </a:rPr>
              <a:t>Evaluation </a:t>
            </a:r>
            <a:r>
              <a:rPr lang="fr-FR" sz="4000" b="1" u="sng" dirty="0">
                <a:solidFill>
                  <a:srgbClr val="00B0F0"/>
                </a:solidFill>
              </a:rPr>
              <a:t>par une équipe </a:t>
            </a:r>
            <a:r>
              <a:rPr lang="fr-FR" sz="4000" b="1" u="sng" dirty="0" smtClean="0">
                <a:solidFill>
                  <a:srgbClr val="00B0F0"/>
                </a:solidFill>
              </a:rPr>
              <a:t>pluridisciplinaire</a:t>
            </a:r>
            <a:br>
              <a:rPr lang="fr-FR" sz="4000" b="1" u="sng" dirty="0" smtClean="0">
                <a:solidFill>
                  <a:srgbClr val="00B0F0"/>
                </a:solidFill>
              </a:rPr>
            </a:br>
            <a:r>
              <a:rPr lang="fr-FR" sz="3200" dirty="0" smtClean="0">
                <a:solidFill>
                  <a:schemeClr val="tx1"/>
                </a:solidFill>
              </a:rPr>
              <a:t>(a</a:t>
            </a:r>
            <a:r>
              <a:rPr lang="fr-FR" sz="3200" dirty="0" smtClean="0">
                <a:solidFill>
                  <a:schemeClr val="tx1"/>
                </a:solidFill>
                <a:latin typeface="Arial" panose="020B0604020202020204" pitchFamily="34" charset="0"/>
                <a:cs typeface="Arial" panose="020B0604020202020204" pitchFamily="34" charset="0"/>
              </a:rPr>
              <a:t>rticle </a:t>
            </a:r>
            <a:r>
              <a:rPr lang="fr-FR" sz="3200" dirty="0">
                <a:solidFill>
                  <a:schemeClr val="tx1"/>
                </a:solidFill>
                <a:latin typeface="Arial" panose="020B0604020202020204" pitchFamily="34" charset="0"/>
                <a:cs typeface="Arial" panose="020B0604020202020204" pitchFamily="34" charset="0"/>
              </a:rPr>
              <a:t>D. 226-2-5 du </a:t>
            </a:r>
            <a:r>
              <a:rPr lang="fr-FR" sz="3200" dirty="0" smtClean="0">
                <a:solidFill>
                  <a:schemeClr val="tx1"/>
                </a:solidFill>
                <a:latin typeface="Arial" panose="020B0604020202020204" pitchFamily="34" charset="0"/>
                <a:cs typeface="Arial" panose="020B0604020202020204" pitchFamily="34" charset="0"/>
              </a:rPr>
              <a:t>CASF)</a:t>
            </a:r>
            <a:r>
              <a:rPr lang="fr-FR" sz="2800" b="1" u="sng" dirty="0" smtClean="0">
                <a:solidFill>
                  <a:schemeClr val="tx1"/>
                </a:solidFill>
              </a:rPr>
              <a:t/>
            </a:r>
            <a:br>
              <a:rPr lang="fr-FR" sz="2800" b="1" u="sng" dirty="0" smtClean="0">
                <a:solidFill>
                  <a:schemeClr val="tx1"/>
                </a:solidFill>
              </a:rPr>
            </a:br>
            <a:r>
              <a:rPr lang="fr-FR" sz="2800" b="1" u="sng" dirty="0" smtClean="0">
                <a:solidFill>
                  <a:schemeClr val="tx1"/>
                </a:solidFill>
              </a:rPr>
              <a:t/>
            </a:r>
            <a:br>
              <a:rPr lang="fr-FR" sz="2800" b="1" u="sng" dirty="0" smtClean="0">
                <a:solidFill>
                  <a:schemeClr val="tx1"/>
                </a:solidFill>
              </a:rPr>
            </a:br>
            <a:r>
              <a:rPr lang="fr-FR" sz="2400" dirty="0" smtClean="0">
                <a:solidFill>
                  <a:schemeClr val="tx1"/>
                </a:solidFill>
                <a:latin typeface="Arial" panose="020B0604020202020204" pitchFamily="34" charset="0"/>
                <a:cs typeface="Arial" panose="020B0604020202020204" pitchFamily="34" charset="0"/>
              </a:rPr>
              <a:t>La </a:t>
            </a:r>
            <a:r>
              <a:rPr lang="fr-FR" sz="2400" dirty="0">
                <a:solidFill>
                  <a:schemeClr val="tx1"/>
                </a:solidFill>
                <a:latin typeface="Arial" panose="020B0604020202020204" pitchFamily="34" charset="0"/>
                <a:cs typeface="Arial" panose="020B0604020202020204" pitchFamily="34" charset="0"/>
              </a:rPr>
              <a:t>composition de l'équipe </a:t>
            </a:r>
            <a:r>
              <a:rPr lang="fr-FR" sz="2400" dirty="0" smtClean="0">
                <a:solidFill>
                  <a:schemeClr val="tx1"/>
                </a:solidFill>
                <a:latin typeface="Arial" panose="020B0604020202020204" pitchFamily="34" charset="0"/>
                <a:cs typeface="Arial" panose="020B0604020202020204" pitchFamily="34" charset="0"/>
              </a:rPr>
              <a:t>en </a:t>
            </a:r>
            <a:r>
              <a:rPr lang="fr-FR" sz="2400" dirty="0">
                <a:solidFill>
                  <a:schemeClr val="tx1"/>
                </a:solidFill>
                <a:latin typeface="Arial" panose="020B0604020202020204" pitchFamily="34" charset="0"/>
                <a:cs typeface="Arial" panose="020B0604020202020204" pitchFamily="34" charset="0"/>
              </a:rPr>
              <a:t>charge de l’évaluation est déterminée </a:t>
            </a:r>
            <a:r>
              <a:rPr lang="fr-FR" sz="2400" b="1" u="sng" dirty="0">
                <a:solidFill>
                  <a:schemeClr val="tx1"/>
                </a:solidFill>
                <a:latin typeface="Arial" panose="020B0604020202020204" pitchFamily="34" charset="0"/>
                <a:cs typeface="Arial" panose="020B0604020202020204" pitchFamily="34" charset="0"/>
              </a:rPr>
              <a:t>en fonction de la situation du mineur et des difficultés qu'il rencontre</a:t>
            </a:r>
            <a:r>
              <a:rPr lang="fr-FR" sz="2400" b="1" u="sng" dirty="0" smtClean="0">
                <a:solidFill>
                  <a:schemeClr val="tx1"/>
                </a:solidFill>
                <a:latin typeface="Arial" panose="020B0604020202020204" pitchFamily="34" charset="0"/>
                <a:cs typeface="Arial" panose="020B0604020202020204" pitchFamily="34" charset="0"/>
              </a:rPr>
              <a:t>.</a:t>
            </a:r>
            <a:br>
              <a:rPr lang="fr-FR" sz="2400" b="1" u="sng" dirty="0" smtClean="0">
                <a:solidFill>
                  <a:schemeClr val="tx1"/>
                </a:solidFill>
                <a:latin typeface="Arial" panose="020B0604020202020204" pitchFamily="34" charset="0"/>
                <a:cs typeface="Arial" panose="020B0604020202020204" pitchFamily="34" charset="0"/>
              </a:rPr>
            </a:br>
            <a:r>
              <a:rPr lang="fr-FR" sz="2400" b="1" u="sng" dirty="0">
                <a:solidFill>
                  <a:schemeClr val="tx1"/>
                </a:solidFill>
                <a:latin typeface="Arial" panose="020B0604020202020204" pitchFamily="34" charset="0"/>
                <a:cs typeface="Arial" panose="020B0604020202020204" pitchFamily="34" charset="0"/>
              </a:rPr>
              <a:t/>
            </a:r>
            <a:br>
              <a:rPr lang="fr-FR" sz="2400" b="1" u="sng" dirty="0">
                <a:solidFill>
                  <a:schemeClr val="tx1"/>
                </a:solidFill>
                <a:latin typeface="Arial" panose="020B0604020202020204" pitchFamily="34" charset="0"/>
                <a:cs typeface="Arial" panose="020B0604020202020204" pitchFamily="34" charset="0"/>
              </a:rPr>
            </a:br>
            <a:r>
              <a:rPr lang="fr-FR" sz="2400" dirty="0">
                <a:solidFill>
                  <a:schemeClr val="tx1"/>
                </a:solidFill>
                <a:latin typeface="Arial" panose="020B0604020202020204" pitchFamily="34" charset="0"/>
                <a:cs typeface="Arial" panose="020B0604020202020204" pitchFamily="34" charset="0"/>
              </a:rPr>
              <a:t>Cette équipe est composée </a:t>
            </a:r>
            <a:r>
              <a:rPr lang="fr-FR" sz="2400" b="1" dirty="0">
                <a:solidFill>
                  <a:schemeClr val="tx1"/>
                </a:solidFill>
                <a:latin typeface="Arial" panose="020B0604020202020204" pitchFamily="34" charset="0"/>
                <a:cs typeface="Arial" panose="020B0604020202020204" pitchFamily="34" charset="0"/>
              </a:rPr>
              <a:t>d'au moins deux professionnels exerçant dans les domaines de l'action socio-éducative, de l'action sociale, de la santé ou de la psychologie.</a:t>
            </a:r>
            <a:br>
              <a:rPr lang="fr-FR" sz="2400" b="1" dirty="0">
                <a:solidFill>
                  <a:schemeClr val="tx1"/>
                </a:solidFill>
                <a:latin typeface="Arial" panose="020B0604020202020204" pitchFamily="34" charset="0"/>
                <a:cs typeface="Arial" panose="020B0604020202020204" pitchFamily="34" charset="0"/>
              </a:rPr>
            </a:br>
            <a:r>
              <a:rPr lang="fr-FR" sz="2400" dirty="0">
                <a:solidFill>
                  <a:schemeClr val="tx1"/>
                </a:solidFill>
                <a:latin typeface="Arial" panose="020B0604020202020204" pitchFamily="34" charset="0"/>
                <a:cs typeface="Arial" panose="020B0604020202020204" pitchFamily="34" charset="0"/>
              </a:rPr>
              <a:t/>
            </a:r>
            <a:br>
              <a:rPr lang="fr-FR" sz="2400" dirty="0">
                <a:solidFill>
                  <a:schemeClr val="tx1"/>
                </a:solidFill>
                <a:latin typeface="Arial" panose="020B0604020202020204" pitchFamily="34" charset="0"/>
                <a:cs typeface="Arial" panose="020B0604020202020204" pitchFamily="34" charset="0"/>
              </a:rPr>
            </a:br>
            <a:r>
              <a:rPr lang="fr-FR" sz="2400" dirty="0">
                <a:solidFill>
                  <a:schemeClr val="tx1"/>
                </a:solidFill>
                <a:latin typeface="Arial" panose="020B0604020202020204" pitchFamily="34" charset="0"/>
                <a:cs typeface="Arial" panose="020B0604020202020204" pitchFamily="34" charset="0"/>
              </a:rPr>
              <a:t>=&gt; </a:t>
            </a:r>
            <a:r>
              <a:rPr lang="fr-FR" sz="2400" b="1" i="1" dirty="0">
                <a:solidFill>
                  <a:schemeClr val="tx1"/>
                </a:solidFill>
                <a:latin typeface="Arial" panose="020B0604020202020204" pitchFamily="34" charset="0"/>
                <a:cs typeface="Arial" panose="020B0604020202020204" pitchFamily="34" charset="0"/>
              </a:rPr>
              <a:t>Professionnels relevant des services départementaux </a:t>
            </a:r>
            <a:r>
              <a:rPr lang="fr-FR" sz="2400" dirty="0">
                <a:solidFill>
                  <a:schemeClr val="tx1"/>
                </a:solidFill>
                <a:latin typeface="Arial" panose="020B0604020202020204" pitchFamily="34" charset="0"/>
                <a:cs typeface="Arial" panose="020B0604020202020204" pitchFamily="34" charset="0"/>
              </a:rPr>
              <a:t>de l'aide sociale à l'enfance, de la protection maternelle et infantile, du service social départemental ou de la </a:t>
            </a:r>
            <a:r>
              <a:rPr lang="fr-FR" sz="2400" dirty="0" smtClean="0">
                <a:solidFill>
                  <a:schemeClr val="tx1"/>
                </a:solidFill>
                <a:latin typeface="Arial" panose="020B0604020202020204" pitchFamily="34" charset="0"/>
                <a:cs typeface="Arial" panose="020B0604020202020204" pitchFamily="34" charset="0"/>
              </a:rPr>
              <a:t>CRIP ;</a:t>
            </a:r>
            <a:br>
              <a:rPr lang="fr-FR" sz="2400" dirty="0" smtClean="0">
                <a:solidFill>
                  <a:schemeClr val="tx1"/>
                </a:solidFill>
                <a:latin typeface="Arial" panose="020B0604020202020204" pitchFamily="34" charset="0"/>
                <a:cs typeface="Arial" panose="020B0604020202020204" pitchFamily="34" charset="0"/>
              </a:rPr>
            </a:br>
            <a:r>
              <a:rPr lang="fr-FR" sz="2400" dirty="0">
                <a:solidFill>
                  <a:schemeClr val="tx1"/>
                </a:solidFill>
                <a:latin typeface="Arial" panose="020B0604020202020204" pitchFamily="34" charset="0"/>
                <a:cs typeface="Arial" panose="020B0604020202020204" pitchFamily="34" charset="0"/>
              </a:rPr>
              <a:t/>
            </a:r>
            <a:br>
              <a:rPr lang="fr-FR" sz="2400" dirty="0">
                <a:solidFill>
                  <a:schemeClr val="tx1"/>
                </a:solidFill>
                <a:latin typeface="Arial" panose="020B0604020202020204" pitchFamily="34" charset="0"/>
                <a:cs typeface="Arial" panose="020B0604020202020204" pitchFamily="34" charset="0"/>
              </a:rPr>
            </a:br>
            <a:r>
              <a:rPr lang="fr-FR" sz="2400" dirty="0">
                <a:solidFill>
                  <a:schemeClr val="tx1"/>
                </a:solidFill>
                <a:latin typeface="Arial" panose="020B0604020202020204" pitchFamily="34" charset="0"/>
                <a:cs typeface="Arial" panose="020B0604020202020204" pitchFamily="34" charset="0"/>
              </a:rPr>
              <a:t>=&gt; </a:t>
            </a:r>
            <a:r>
              <a:rPr lang="fr-FR" sz="2400" b="1" i="1" dirty="0">
                <a:solidFill>
                  <a:schemeClr val="tx1"/>
                </a:solidFill>
                <a:latin typeface="Arial" panose="020B0604020202020204" pitchFamily="34" charset="0"/>
                <a:cs typeface="Arial" panose="020B0604020202020204" pitchFamily="34" charset="0"/>
              </a:rPr>
              <a:t>Professionnels issus d'autres services, institutions ou associations, concourant à la protection de l'enfance, notamment le service de promotion de la santé en faveur des élèves et le service social en faveur des élèves</a:t>
            </a:r>
            <a:r>
              <a:rPr lang="fr-FR" sz="2800" b="1" i="1" dirty="0">
                <a:solidFill>
                  <a:schemeClr val="tx1"/>
                </a:solidFill>
              </a:rPr>
              <a:t/>
            </a:r>
            <a:br>
              <a:rPr lang="fr-FR" sz="2800" b="1" i="1" dirty="0">
                <a:solidFill>
                  <a:schemeClr val="tx1"/>
                </a:solidFill>
              </a:rPr>
            </a:br>
            <a:r>
              <a:rPr lang="fr-FR" sz="2800" b="1" dirty="0" smtClean="0">
                <a:solidFill>
                  <a:schemeClr val="tx1"/>
                </a:solidFill>
              </a:rPr>
              <a:t/>
            </a:r>
            <a:br>
              <a:rPr lang="fr-FR" sz="2800" b="1" dirty="0" smtClean="0">
                <a:solidFill>
                  <a:schemeClr val="tx1"/>
                </a:solidFill>
              </a:rPr>
            </a:br>
            <a:r>
              <a:rPr lang="fr-FR" sz="3200" dirty="0" smtClean="0"/>
              <a:t/>
            </a:r>
            <a:br>
              <a:rPr lang="fr-FR" sz="3200" dirty="0" smtClean="0"/>
            </a:br>
            <a:r>
              <a:rPr lang="fr-FR" sz="3200" dirty="0"/>
              <a:t/>
            </a:r>
            <a:br>
              <a:rPr lang="fr-FR" sz="3200" dirty="0"/>
            </a:br>
            <a:endParaRPr lang="fr-FR" sz="3200" dirty="0"/>
          </a:p>
        </p:txBody>
      </p:sp>
      <p:sp>
        <p:nvSpPr>
          <p:cNvPr id="4" name="Espace réservé du numéro de diapositive 3"/>
          <p:cNvSpPr>
            <a:spLocks noGrp="1"/>
          </p:cNvSpPr>
          <p:nvPr>
            <p:ph type="sldNum" sz="quarter" idx="10"/>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86CB4B4D-7CA3-9044-876B-883B54F8677D}" type="slidenum">
              <a:rPr kumimoji="0" lang="fr-FR" sz="1400" b="0" i="0" u="none" strike="noStrike" kern="0" cap="none" spc="0" normalizeH="0" baseline="0" noProof="0" smtClean="0">
                <a:ln>
                  <a:noFill/>
                </a:ln>
                <a:solidFill>
                  <a:srgbClr val="DA191B"/>
                </a:solidFill>
                <a:effectLst/>
                <a:uLnTx/>
                <a:uFillTx/>
                <a:latin typeface="Calibri"/>
                <a:cs typeface="Calibri"/>
                <a:sym typeface="Calibri"/>
              </a:rPr>
              <a:pPr marL="0" marR="0" lvl="0" indent="0" algn="l" defTabSz="914400" eaLnBrk="1" fontAlgn="auto" latinLnBrk="0" hangingPunct="1">
                <a:lnSpc>
                  <a:spcPct val="100000"/>
                </a:lnSpc>
                <a:spcBef>
                  <a:spcPts val="0"/>
                </a:spcBef>
                <a:spcAft>
                  <a:spcPts val="0"/>
                </a:spcAft>
                <a:buClrTx/>
                <a:buSzTx/>
                <a:buFontTx/>
                <a:buNone/>
                <a:tabLst/>
                <a:defRPr/>
              </a:pPr>
              <a:t>7</a:t>
            </a:fld>
            <a:endParaRPr kumimoji="0" lang="fr-FR" sz="1400" b="0" i="0" u="none" strike="noStrike" kern="0" cap="none" spc="0" normalizeH="0" baseline="0" noProof="0" dirty="0">
              <a:ln>
                <a:noFill/>
              </a:ln>
              <a:solidFill>
                <a:srgbClr val="DA191B"/>
              </a:solidFill>
              <a:effectLst/>
              <a:uLnTx/>
              <a:uFillTx/>
              <a:latin typeface="Calibri"/>
              <a:cs typeface="Calibri"/>
              <a:sym typeface="Calibri"/>
            </a:endParaRPr>
          </a:p>
        </p:txBody>
      </p:sp>
      <p:sp>
        <p:nvSpPr>
          <p:cNvPr id="9" name="Flèche droite 8"/>
          <p:cNvSpPr/>
          <p:nvPr/>
        </p:nvSpPr>
        <p:spPr>
          <a:xfrm>
            <a:off x="403843" y="859259"/>
            <a:ext cx="670657" cy="484632"/>
          </a:xfrm>
          <a:prstGeom prst="rightArrow">
            <a:avLst/>
          </a:prstGeom>
          <a:solidFill>
            <a:srgbClr val="00B0F0"/>
          </a:solidFill>
          <a:ln w="25400" cap="flat">
            <a:solidFill>
              <a:srgbClr val="00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endParaRPr kumimoji="0" lang="fr-FR" sz="4200" b="0" i="0" u="none" strike="noStrike" cap="none" spc="0" normalizeH="0" baseline="0">
              <a:ln>
                <a:noFill/>
              </a:ln>
              <a:solidFill>
                <a:srgbClr val="000000"/>
              </a:solidFill>
              <a:effectLst/>
              <a:uFillTx/>
              <a:latin typeface="+mj-lt"/>
              <a:ea typeface="+mj-ea"/>
              <a:cs typeface="+mj-cs"/>
              <a:sym typeface="Gill Sans"/>
            </a:endParaRPr>
          </a:p>
        </p:txBody>
      </p:sp>
    </p:spTree>
    <p:extLst>
      <p:ext uri="{BB962C8B-B14F-4D97-AF65-F5344CB8AC3E}">
        <p14:creationId xmlns:p14="http://schemas.microsoft.com/office/powerpoint/2010/main" val="843639555"/>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1982" y="318655"/>
            <a:ext cx="12507196" cy="9025995"/>
          </a:xfrm>
        </p:spPr>
        <p:txBody>
          <a:bodyPr/>
          <a:lstStyle/>
          <a:p>
            <a:pPr algn="l"/>
            <a:r>
              <a:rPr lang="fr-FR" sz="2400" b="1" dirty="0" smtClean="0"/>
              <a:t/>
            </a:r>
            <a:br>
              <a:rPr lang="fr-FR" sz="2400" b="1" dirty="0" smtClean="0"/>
            </a:br>
            <a:r>
              <a:rPr lang="fr-FR" sz="3200" dirty="0" smtClean="0"/>
              <a:t/>
            </a:r>
            <a:br>
              <a:rPr lang="fr-FR" sz="3200" dirty="0" smtClean="0"/>
            </a:br>
            <a:r>
              <a:rPr lang="fr-FR" sz="3200" dirty="0"/>
              <a:t/>
            </a:r>
            <a:br>
              <a:rPr lang="fr-FR" sz="3200" dirty="0"/>
            </a:br>
            <a:endParaRPr lang="fr-FR" sz="3200" dirty="0"/>
          </a:p>
        </p:txBody>
      </p:sp>
      <p:sp>
        <p:nvSpPr>
          <p:cNvPr id="4" name="Espace réservé du numéro de diapositive 3"/>
          <p:cNvSpPr>
            <a:spLocks noGrp="1"/>
          </p:cNvSpPr>
          <p:nvPr>
            <p:ph type="sldNum" sz="quarter" idx="10"/>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86CB4B4D-7CA3-9044-876B-883B54F8677D}" type="slidenum">
              <a:rPr kumimoji="0" lang="fr-FR" sz="1400" b="0" i="0" u="none" strike="noStrike" kern="0" cap="none" spc="0" normalizeH="0" baseline="0" noProof="0" smtClean="0">
                <a:ln>
                  <a:noFill/>
                </a:ln>
                <a:solidFill>
                  <a:srgbClr val="DA191B"/>
                </a:solidFill>
                <a:effectLst/>
                <a:uLnTx/>
                <a:uFillTx/>
                <a:latin typeface="Calibri"/>
                <a:cs typeface="Calibri"/>
                <a:sym typeface="Calibri"/>
              </a:rPr>
              <a:pPr marL="0" marR="0" lvl="0" indent="0" algn="l" defTabSz="914400" eaLnBrk="1" fontAlgn="auto" latinLnBrk="0" hangingPunct="1">
                <a:lnSpc>
                  <a:spcPct val="100000"/>
                </a:lnSpc>
                <a:spcBef>
                  <a:spcPts val="0"/>
                </a:spcBef>
                <a:spcAft>
                  <a:spcPts val="0"/>
                </a:spcAft>
                <a:buClrTx/>
                <a:buSzTx/>
                <a:buFontTx/>
                <a:buNone/>
                <a:tabLst/>
                <a:defRPr/>
              </a:pPr>
              <a:t>8</a:t>
            </a:fld>
            <a:endParaRPr kumimoji="0" lang="fr-FR" sz="1400" b="0" i="0" u="none" strike="noStrike" kern="0" cap="none" spc="0" normalizeH="0" baseline="0" noProof="0" dirty="0">
              <a:ln>
                <a:noFill/>
              </a:ln>
              <a:solidFill>
                <a:srgbClr val="DA191B"/>
              </a:solidFill>
              <a:effectLst/>
              <a:uLnTx/>
              <a:uFillTx/>
              <a:latin typeface="Calibri"/>
              <a:cs typeface="Calibri"/>
              <a:sym typeface="Calibri"/>
            </a:endParaRPr>
          </a:p>
        </p:txBody>
      </p:sp>
      <p:sp>
        <p:nvSpPr>
          <p:cNvPr id="8" name="Rectangle 7"/>
          <p:cNvSpPr/>
          <p:nvPr/>
        </p:nvSpPr>
        <p:spPr>
          <a:xfrm>
            <a:off x="973984" y="468380"/>
            <a:ext cx="7408015" cy="707886"/>
          </a:xfrm>
          <a:prstGeom prst="rect">
            <a:avLst/>
          </a:prstGeom>
        </p:spPr>
        <p:txBody>
          <a:bodyPr wrap="square">
            <a:spAutoFit/>
          </a:bodyPr>
          <a:lstStyle/>
          <a:p>
            <a:pPr algn="l"/>
            <a:r>
              <a:rPr lang="fr-FR" sz="4000" b="1" dirty="0">
                <a:solidFill>
                  <a:srgbClr val="00B0F0"/>
                </a:solidFill>
                <a:latin typeface="Roboto Bold"/>
                <a:ea typeface="Roboto Bold"/>
                <a:cs typeface="Roboto Bold"/>
              </a:rPr>
              <a:t> </a:t>
            </a:r>
            <a:r>
              <a:rPr lang="fr-FR" sz="4000" b="1" dirty="0" smtClean="0">
                <a:solidFill>
                  <a:srgbClr val="00B0F0"/>
                </a:solidFill>
                <a:latin typeface="Roboto Bold"/>
                <a:ea typeface="Roboto Bold"/>
                <a:cs typeface="Roboto Bold"/>
              </a:rPr>
              <a:t> </a:t>
            </a:r>
            <a:r>
              <a:rPr lang="fr-FR" sz="4000" b="1" u="sng" dirty="0" smtClean="0">
                <a:solidFill>
                  <a:srgbClr val="00B0F0"/>
                </a:solidFill>
                <a:latin typeface="Roboto Bold"/>
                <a:ea typeface="Roboto Bold"/>
                <a:cs typeface="Roboto Bold"/>
              </a:rPr>
              <a:t>Evaluation </a:t>
            </a:r>
            <a:r>
              <a:rPr lang="fr-FR" sz="4000" b="1" u="sng" dirty="0">
                <a:solidFill>
                  <a:srgbClr val="00B0F0"/>
                </a:solidFill>
                <a:latin typeface="Roboto Bold"/>
                <a:ea typeface="Roboto Bold"/>
                <a:cs typeface="Roboto Bold"/>
              </a:rPr>
              <a:t>(suite</a:t>
            </a:r>
            <a:r>
              <a:rPr lang="fr-FR" sz="4000" b="1" u="sng" dirty="0">
                <a:solidFill>
                  <a:srgbClr val="00B0F0"/>
                </a:solidFill>
                <a:latin typeface="Roboto Bold"/>
                <a:ea typeface="Roboto Bold"/>
                <a:cs typeface="Roboto Bold"/>
              </a:rPr>
              <a:t>)</a:t>
            </a:r>
          </a:p>
        </p:txBody>
      </p:sp>
      <p:sp>
        <p:nvSpPr>
          <p:cNvPr id="7" name="Flèche droite 6"/>
          <p:cNvSpPr/>
          <p:nvPr/>
        </p:nvSpPr>
        <p:spPr>
          <a:xfrm>
            <a:off x="532448" y="606262"/>
            <a:ext cx="670657" cy="484632"/>
          </a:xfrm>
          <a:prstGeom prst="rightArrow">
            <a:avLst/>
          </a:prstGeom>
          <a:solidFill>
            <a:srgbClr val="00B0F0"/>
          </a:solidFill>
          <a:ln w="25400" cap="flat">
            <a:solidFill>
              <a:srgbClr val="00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endParaRPr kumimoji="0" lang="fr-FR" sz="4200" b="0" i="0" u="none" strike="noStrike" cap="none" spc="0" normalizeH="0" baseline="0">
              <a:ln>
                <a:noFill/>
              </a:ln>
              <a:solidFill>
                <a:srgbClr val="000000"/>
              </a:solidFill>
              <a:effectLst/>
              <a:uFillTx/>
              <a:latin typeface="+mj-lt"/>
              <a:ea typeface="+mj-ea"/>
              <a:cs typeface="+mj-cs"/>
              <a:sym typeface="Gill Sans"/>
            </a:endParaRPr>
          </a:p>
        </p:txBody>
      </p:sp>
      <p:sp>
        <p:nvSpPr>
          <p:cNvPr id="3" name="Rectangle 2"/>
          <p:cNvSpPr/>
          <p:nvPr/>
        </p:nvSpPr>
        <p:spPr>
          <a:xfrm>
            <a:off x="532448" y="2357113"/>
            <a:ext cx="11534860" cy="3970318"/>
          </a:xfrm>
          <a:prstGeom prst="rect">
            <a:avLst/>
          </a:prstGeom>
        </p:spPr>
        <p:txBody>
          <a:bodyPr wrap="square">
            <a:spAutoFit/>
          </a:bodyPr>
          <a:lstStyle/>
          <a:p>
            <a:pPr algn="just">
              <a:buFont typeface="Wingdings" panose="05000000000000000000" pitchFamily="2" charset="2"/>
              <a:buChar char="§"/>
            </a:pPr>
            <a:r>
              <a:rPr lang="fr-FR" sz="2800" b="1" dirty="0">
                <a:latin typeface="Arial" panose="020B0604020202020204" pitchFamily="34" charset="0"/>
                <a:cs typeface="Arial" panose="020B0604020202020204" pitchFamily="34" charset="0"/>
              </a:rPr>
              <a:t>L’évaluation concerne </a:t>
            </a:r>
            <a:r>
              <a:rPr lang="fr-FR" sz="2800" b="1" u="sng" dirty="0">
                <a:latin typeface="Arial" panose="020B0604020202020204" pitchFamily="34" charset="0"/>
                <a:cs typeface="Arial" panose="020B0604020202020204" pitchFamily="34" charset="0"/>
              </a:rPr>
              <a:t>tous les mineurs présents au </a:t>
            </a:r>
            <a:r>
              <a:rPr lang="fr-FR" sz="2800" b="1" u="sng" dirty="0" smtClean="0">
                <a:latin typeface="Arial" panose="020B0604020202020204" pitchFamily="34" charset="0"/>
                <a:cs typeface="Arial" panose="020B0604020202020204" pitchFamily="34" charset="0"/>
              </a:rPr>
              <a:t>domicile</a:t>
            </a:r>
          </a:p>
          <a:p>
            <a:pPr algn="just"/>
            <a:endParaRPr lang="fr-FR" sz="2800" b="1" u="sng" dirty="0">
              <a:latin typeface="Arial" panose="020B0604020202020204" pitchFamily="34" charset="0"/>
              <a:cs typeface="Arial" panose="020B0604020202020204" pitchFamily="34" charset="0"/>
            </a:endParaRPr>
          </a:p>
          <a:p>
            <a:pPr algn="just">
              <a:buFont typeface="Wingdings" panose="05000000000000000000" pitchFamily="2" charset="2"/>
              <a:buChar char="§"/>
            </a:pPr>
            <a:r>
              <a:rPr lang="fr-FR" sz="2800" b="1" dirty="0" smtClean="0">
                <a:latin typeface="Arial" panose="020B0604020202020204" pitchFamily="34" charset="0"/>
                <a:cs typeface="Arial" panose="020B0604020202020204" pitchFamily="34" charset="0"/>
              </a:rPr>
              <a:t>L'avis </a:t>
            </a:r>
            <a:r>
              <a:rPr lang="fr-FR" sz="2800" b="1" dirty="0">
                <a:latin typeface="Arial" panose="020B0604020202020204" pitchFamily="34" charset="0"/>
                <a:cs typeface="Arial" panose="020B0604020202020204" pitchFamily="34" charset="0"/>
              </a:rPr>
              <a:t>des professionnels qui connaissent le mineur dans son quotidien, dans le cadre de soins ou d'un accompagnement </a:t>
            </a:r>
            <a:r>
              <a:rPr lang="fr-FR" sz="2800" dirty="0">
                <a:latin typeface="Arial" panose="020B0604020202020204" pitchFamily="34" charset="0"/>
                <a:cs typeface="Arial" panose="020B0604020202020204" pitchFamily="34" charset="0"/>
              </a:rPr>
              <a:t>,est également recueilli. </a:t>
            </a:r>
            <a:endParaRPr lang="fr-FR" sz="2800" dirty="0" smtClean="0">
              <a:latin typeface="Arial" panose="020B0604020202020204" pitchFamily="34" charset="0"/>
              <a:cs typeface="Arial" panose="020B0604020202020204" pitchFamily="34" charset="0"/>
            </a:endParaRPr>
          </a:p>
          <a:p>
            <a:pPr algn="just"/>
            <a:endParaRPr lang="fr-FR" sz="2800" dirty="0">
              <a:latin typeface="Arial" panose="020B0604020202020204" pitchFamily="34" charset="0"/>
              <a:cs typeface="Arial" panose="020B0604020202020204" pitchFamily="34" charset="0"/>
            </a:endParaRPr>
          </a:p>
          <a:p>
            <a:pPr algn="just">
              <a:buFont typeface="Wingdings" panose="05000000000000000000" pitchFamily="2" charset="2"/>
              <a:buChar char="§"/>
            </a:pPr>
            <a:r>
              <a:rPr lang="fr-FR" sz="2800" dirty="0">
                <a:latin typeface="Arial" panose="020B0604020202020204" pitchFamily="34" charset="0"/>
                <a:cs typeface="Arial" panose="020B0604020202020204" pitchFamily="34" charset="0"/>
              </a:rPr>
              <a:t>Le rapport d’évaluation est un </a:t>
            </a:r>
            <a:r>
              <a:rPr lang="fr-FR" sz="2800" b="1" dirty="0">
                <a:latin typeface="Arial" panose="020B0604020202020204" pitchFamily="34" charset="0"/>
                <a:cs typeface="Arial" panose="020B0604020202020204" pitchFamily="34" charset="0"/>
              </a:rPr>
              <a:t>outil d’aide à la décision </a:t>
            </a:r>
            <a:r>
              <a:rPr lang="fr-FR" sz="2800" dirty="0">
                <a:latin typeface="Arial" panose="020B0604020202020204" pitchFamily="34" charset="0"/>
                <a:cs typeface="Arial" panose="020B0604020202020204" pitchFamily="34" charset="0"/>
              </a:rPr>
              <a:t>(classement, proposition d’actions adaptées à la situation, saisine judiciaire</a:t>
            </a:r>
            <a:r>
              <a:rPr lang="fr-FR" sz="2800" dirty="0" smtClean="0">
                <a:latin typeface="Arial" panose="020B0604020202020204" pitchFamily="34" charset="0"/>
                <a:cs typeface="Arial" panose="020B0604020202020204" pitchFamily="34" charset="0"/>
              </a:rPr>
              <a:t>).</a:t>
            </a:r>
          </a:p>
          <a:p>
            <a:pPr algn="just"/>
            <a:endParaRPr lang="fr-F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9798978"/>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1982" y="1027501"/>
            <a:ext cx="12507196" cy="8317150"/>
          </a:xfrm>
        </p:spPr>
        <p:txBody>
          <a:bodyPr/>
          <a:lstStyle/>
          <a:p>
            <a:pPr algn="l"/>
            <a:r>
              <a:rPr lang="fr-FR" sz="3200" dirty="0"/>
              <a:t/>
            </a:r>
            <a:br>
              <a:rPr lang="fr-FR" sz="3200" dirty="0"/>
            </a:br>
            <a:endParaRPr lang="fr-FR" sz="3200" dirty="0"/>
          </a:p>
        </p:txBody>
      </p:sp>
      <p:sp>
        <p:nvSpPr>
          <p:cNvPr id="4" name="Espace réservé du numéro de diapositive 3"/>
          <p:cNvSpPr>
            <a:spLocks noGrp="1"/>
          </p:cNvSpPr>
          <p:nvPr>
            <p:ph type="sldNum" sz="quarter" idx="10"/>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86CB4B4D-7CA3-9044-876B-883B54F8677D}" type="slidenum">
              <a:rPr kumimoji="0" lang="fr-FR" sz="1400" b="0" i="0" u="none" strike="noStrike" kern="0" cap="none" spc="0" normalizeH="0" baseline="0" noProof="0" smtClean="0">
                <a:ln>
                  <a:noFill/>
                </a:ln>
                <a:solidFill>
                  <a:srgbClr val="DA191B"/>
                </a:solidFill>
                <a:effectLst/>
                <a:uLnTx/>
                <a:uFillTx/>
                <a:latin typeface="Calibri"/>
                <a:cs typeface="Calibri"/>
                <a:sym typeface="Calibri"/>
              </a:rPr>
              <a:pPr marL="0" marR="0" lvl="0" indent="0" algn="l" defTabSz="914400" eaLnBrk="1" fontAlgn="auto" latinLnBrk="0" hangingPunct="1">
                <a:lnSpc>
                  <a:spcPct val="100000"/>
                </a:lnSpc>
                <a:spcBef>
                  <a:spcPts val="0"/>
                </a:spcBef>
                <a:spcAft>
                  <a:spcPts val="0"/>
                </a:spcAft>
                <a:buClrTx/>
                <a:buSzTx/>
                <a:buFontTx/>
                <a:buNone/>
                <a:tabLst/>
                <a:defRPr/>
              </a:pPr>
              <a:t>9</a:t>
            </a:fld>
            <a:endParaRPr kumimoji="0" lang="fr-FR" sz="1400" b="0" i="0" u="none" strike="noStrike" kern="0" cap="none" spc="0" normalizeH="0" baseline="0" noProof="0" dirty="0">
              <a:ln>
                <a:noFill/>
              </a:ln>
              <a:solidFill>
                <a:srgbClr val="DA191B"/>
              </a:solidFill>
              <a:effectLst/>
              <a:uLnTx/>
              <a:uFillTx/>
              <a:latin typeface="Calibri"/>
              <a:cs typeface="Calibri"/>
              <a:sym typeface="Calibri"/>
            </a:endParaRPr>
          </a:p>
        </p:txBody>
      </p:sp>
      <p:sp>
        <p:nvSpPr>
          <p:cNvPr id="8" name="Rectangle 7"/>
          <p:cNvSpPr/>
          <p:nvPr/>
        </p:nvSpPr>
        <p:spPr>
          <a:xfrm>
            <a:off x="1084677" y="258060"/>
            <a:ext cx="7310014" cy="1323439"/>
          </a:xfrm>
          <a:prstGeom prst="rect">
            <a:avLst/>
          </a:prstGeom>
        </p:spPr>
        <p:txBody>
          <a:bodyPr wrap="none">
            <a:spAutoFit/>
          </a:bodyPr>
          <a:lstStyle/>
          <a:p>
            <a:endParaRPr lang="fr-FR" sz="4000" b="1" u="sng" dirty="0" smtClean="0">
              <a:solidFill>
                <a:srgbClr val="00B0F0"/>
              </a:solidFill>
              <a:latin typeface="Roboto Bold"/>
              <a:ea typeface="Roboto Bold"/>
              <a:cs typeface="Roboto Bold"/>
            </a:endParaRPr>
          </a:p>
          <a:p>
            <a:r>
              <a:rPr lang="fr-FR" sz="4000" b="1" u="sng" dirty="0" smtClean="0">
                <a:solidFill>
                  <a:srgbClr val="00B0F0"/>
                </a:solidFill>
                <a:latin typeface="Roboto Bold"/>
                <a:ea typeface="Roboto Bold"/>
                <a:cs typeface="Roboto Bold"/>
              </a:rPr>
              <a:t>Information </a:t>
            </a:r>
            <a:r>
              <a:rPr lang="fr-FR" sz="4000" b="1" u="sng" dirty="0">
                <a:solidFill>
                  <a:srgbClr val="00B0F0"/>
                </a:solidFill>
                <a:latin typeface="Roboto Bold"/>
                <a:ea typeface="Roboto Bold"/>
                <a:cs typeface="Roboto Bold"/>
              </a:rPr>
              <a:t>des suites de l’IP</a:t>
            </a:r>
          </a:p>
        </p:txBody>
      </p:sp>
      <p:sp>
        <p:nvSpPr>
          <p:cNvPr id="3" name="Rectangle 2"/>
          <p:cNvSpPr/>
          <p:nvPr/>
        </p:nvSpPr>
        <p:spPr>
          <a:xfrm>
            <a:off x="331982" y="1607126"/>
            <a:ext cx="11943146" cy="6986528"/>
          </a:xfrm>
          <a:prstGeom prst="rect">
            <a:avLst/>
          </a:prstGeom>
        </p:spPr>
        <p:txBody>
          <a:bodyPr wrap="square">
            <a:spAutoFit/>
          </a:bodyPr>
          <a:lstStyle/>
          <a:p>
            <a:pPr algn="just"/>
            <a:endParaRPr lang="fr-FR" sz="2800" b="1" u="sng" dirty="0" smtClean="0">
              <a:latin typeface="Arial" panose="020B0604020202020204" pitchFamily="34" charset="0"/>
              <a:cs typeface="Arial" panose="020B0604020202020204" pitchFamily="34" charset="0"/>
            </a:endParaRPr>
          </a:p>
          <a:p>
            <a:pPr algn="just"/>
            <a:endParaRPr lang="fr-FR" sz="2800" b="1" u="sng" dirty="0">
              <a:latin typeface="Arial" panose="020B0604020202020204" pitchFamily="34" charset="0"/>
              <a:cs typeface="Arial" panose="020B0604020202020204" pitchFamily="34" charset="0"/>
            </a:endParaRPr>
          </a:p>
          <a:p>
            <a:pPr algn="just"/>
            <a:r>
              <a:rPr lang="fr-FR" sz="2800" b="1" u="sng" dirty="0" smtClean="0">
                <a:latin typeface="Arial" panose="020B0604020202020204" pitchFamily="34" charset="0"/>
                <a:cs typeface="Arial" panose="020B0604020202020204" pitchFamily="34" charset="0"/>
              </a:rPr>
              <a:t>Pour </a:t>
            </a:r>
            <a:r>
              <a:rPr lang="fr-FR" sz="2800" b="1" u="sng" dirty="0">
                <a:latin typeface="Arial" panose="020B0604020202020204" pitchFamily="34" charset="0"/>
                <a:cs typeface="Arial" panose="020B0604020202020204" pitchFamily="34" charset="0"/>
              </a:rPr>
              <a:t>les personnes qui ont communiqué une IP dont elles ont eu connaissance à l'occasion de l'exercice de leur activité professionnelle ou d'un mandat électif  </a:t>
            </a:r>
            <a:r>
              <a:rPr lang="fr-FR" sz="2800" dirty="0">
                <a:latin typeface="Arial" panose="020B0604020202020204" pitchFamily="34" charset="0"/>
                <a:cs typeface="Arial" panose="020B0604020202020204" pitchFamily="34" charset="0"/>
              </a:rPr>
              <a:t>: le président du conseil départemental les informe des suites données, dans un délai de trois mois à compter de la transmission de </a:t>
            </a:r>
            <a:r>
              <a:rPr lang="fr-FR" sz="2800" dirty="0" smtClean="0">
                <a:latin typeface="Arial" panose="020B0604020202020204" pitchFamily="34" charset="0"/>
                <a:cs typeface="Arial" panose="020B0604020202020204" pitchFamily="34" charset="0"/>
              </a:rPr>
              <a:t>l'information</a:t>
            </a:r>
          </a:p>
          <a:p>
            <a:pPr algn="just"/>
            <a:endParaRPr lang="fr-FR" sz="2800" dirty="0">
              <a:latin typeface="Arial" panose="020B0604020202020204" pitchFamily="34" charset="0"/>
              <a:cs typeface="Arial" panose="020B0604020202020204" pitchFamily="34" charset="0"/>
            </a:endParaRPr>
          </a:p>
          <a:p>
            <a:pPr algn="just"/>
            <a:r>
              <a:rPr lang="fr-FR" sz="2800" b="1" u="sng" dirty="0">
                <a:latin typeface="Arial" panose="020B0604020202020204" pitchFamily="34" charset="0"/>
                <a:cs typeface="Arial" panose="020B0604020202020204" pitchFamily="34" charset="0"/>
              </a:rPr>
              <a:t>Pour les autres personnes </a:t>
            </a:r>
            <a:r>
              <a:rPr lang="fr-FR" sz="2800" dirty="0">
                <a:latin typeface="Arial" panose="020B0604020202020204" pitchFamily="34" charset="0"/>
                <a:cs typeface="Arial" panose="020B0604020202020204" pitchFamily="34" charset="0"/>
              </a:rPr>
              <a:t>: le président du conseil départemental les informe des suites données, à leur demande, dans un délai de trois mois à compter de leur demande, dans le respect de l'intérêt de l'enfant, du secret professionnel</a:t>
            </a:r>
            <a:r>
              <a:rPr lang="fr-FR" sz="2800" dirty="0" smtClean="0">
                <a:latin typeface="Arial" panose="020B0604020202020204" pitchFamily="34" charset="0"/>
                <a:cs typeface="Arial" panose="020B0604020202020204" pitchFamily="34" charset="0"/>
              </a:rPr>
              <a:t>.</a:t>
            </a:r>
          </a:p>
          <a:p>
            <a:pPr algn="just"/>
            <a:endParaRPr lang="fr-FR" sz="2800" dirty="0">
              <a:latin typeface="Arial" panose="020B0604020202020204" pitchFamily="34" charset="0"/>
              <a:cs typeface="Arial" panose="020B0604020202020204" pitchFamily="34" charset="0"/>
            </a:endParaRPr>
          </a:p>
          <a:p>
            <a:pPr algn="just"/>
            <a:r>
              <a:rPr lang="fr-FR" sz="2800" b="1" u="sng" dirty="0">
                <a:latin typeface="Arial" panose="020B0604020202020204" pitchFamily="34" charset="0"/>
                <a:cs typeface="Arial" panose="020B0604020202020204" pitchFamily="34" charset="0"/>
              </a:rPr>
              <a:t>En cas de saisine de l'autorité judiciaire</a:t>
            </a:r>
            <a:r>
              <a:rPr lang="fr-FR" sz="2800" dirty="0">
                <a:latin typeface="Arial" panose="020B0604020202020204" pitchFamily="34" charset="0"/>
                <a:cs typeface="Arial" panose="020B0604020202020204" pitchFamily="34" charset="0"/>
              </a:rPr>
              <a:t>, le président du conseil départemental en informe par écrit les parents de l'enfant ou son représentant légal.</a:t>
            </a:r>
            <a:endParaRPr lang="fr-FR" sz="2800" dirty="0">
              <a:latin typeface="Arial" panose="020B0604020202020204" pitchFamily="34" charset="0"/>
              <a:cs typeface="Arial" panose="020B0604020202020204" pitchFamily="34" charset="0"/>
            </a:endParaRPr>
          </a:p>
        </p:txBody>
      </p:sp>
      <p:sp>
        <p:nvSpPr>
          <p:cNvPr id="9" name="Flèche droite 8"/>
          <p:cNvSpPr/>
          <p:nvPr/>
        </p:nvSpPr>
        <p:spPr>
          <a:xfrm>
            <a:off x="414020" y="980090"/>
            <a:ext cx="670657" cy="484632"/>
          </a:xfrm>
          <a:prstGeom prst="rightArrow">
            <a:avLst/>
          </a:prstGeom>
          <a:solidFill>
            <a:srgbClr val="00B0F0"/>
          </a:solidFill>
          <a:ln w="25400" cap="flat">
            <a:solidFill>
              <a:srgbClr val="00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endParaRPr kumimoji="0" lang="fr-FR" sz="4200" b="0" i="0" u="none" strike="noStrike" cap="none" spc="0" normalizeH="0" baseline="0">
              <a:ln>
                <a:noFill/>
              </a:ln>
              <a:solidFill>
                <a:srgbClr val="000000"/>
              </a:solidFill>
              <a:effectLst/>
              <a:uFillTx/>
              <a:latin typeface="+mj-lt"/>
              <a:ea typeface="+mj-ea"/>
              <a:cs typeface="+mj-cs"/>
              <a:sym typeface="Gill Sans"/>
            </a:endParaRPr>
          </a:p>
        </p:txBody>
      </p:sp>
    </p:spTree>
    <p:extLst>
      <p:ext uri="{BB962C8B-B14F-4D97-AF65-F5344CB8AC3E}">
        <p14:creationId xmlns:p14="http://schemas.microsoft.com/office/powerpoint/2010/main" val="4147906643"/>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00000"/>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ctr" defTabSz="914400" rtl="0" fontAlgn="auto" latinLnBrk="1"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bevel/>
        </a:ln>
        <a:effectLst>
          <a:outerShdw blurRad="38100" dist="19999"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914400" rtl="0" fontAlgn="auto" latinLnBrk="1"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00000"/>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ctr" defTabSz="914400" rtl="0" fontAlgn="auto" latinLnBrk="1"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bevel/>
        </a:ln>
        <a:effectLst>
          <a:outerShdw blurRad="38100" dist="19999"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914400" rtl="0" fontAlgn="auto" latinLnBrk="1"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2190</TotalTime>
  <Words>487</Words>
  <Application>Microsoft Office PowerPoint</Application>
  <PresentationFormat>Personnalisé</PresentationFormat>
  <Paragraphs>60</Paragraphs>
  <Slides>12</Slides>
  <Notes>4</Notes>
  <HiddenSlides>0</HiddenSlides>
  <MMClips>0</MMClips>
  <ScaleCrop>false</ScaleCrop>
  <HeadingPairs>
    <vt:vector size="6" baseType="variant">
      <vt:variant>
        <vt:lpstr>Polices utilisées</vt:lpstr>
      </vt:variant>
      <vt:variant>
        <vt:i4>13</vt:i4>
      </vt:variant>
      <vt:variant>
        <vt:lpstr>Thème</vt:lpstr>
      </vt:variant>
      <vt:variant>
        <vt:i4>1</vt:i4>
      </vt:variant>
      <vt:variant>
        <vt:lpstr>Titres des diapositives</vt:lpstr>
      </vt:variant>
      <vt:variant>
        <vt:i4>12</vt:i4>
      </vt:variant>
    </vt:vector>
  </HeadingPairs>
  <TitlesOfParts>
    <vt:vector size="26" baseType="lpstr">
      <vt:lpstr>Arial</vt:lpstr>
      <vt:lpstr>Calibri</vt:lpstr>
      <vt:lpstr>Courier</vt:lpstr>
      <vt:lpstr>Gill Sans</vt:lpstr>
      <vt:lpstr>Helvetica Light</vt:lpstr>
      <vt:lpstr>Helvetica Neue</vt:lpstr>
      <vt:lpstr>Helvetica Neue Light</vt:lpstr>
      <vt:lpstr>Helvetica Neue Medium</vt:lpstr>
      <vt:lpstr>Lucida Grande</vt:lpstr>
      <vt:lpstr>Roboto Bold</vt:lpstr>
      <vt:lpstr>Roboto Regular</vt:lpstr>
      <vt:lpstr>Wingdings</vt:lpstr>
      <vt:lpstr>Wingdings 3</vt:lpstr>
      <vt:lpstr>White</vt:lpstr>
      <vt:lpstr>Présentation PowerPoint</vt:lpstr>
      <vt:lpstr> Cadre législatif et réglementaire  =&gt; La loi du 5 mars 2007 réformant la protection de l’enfance   =&gt; La loi du 14 mars 2016 relative à la protection de l’enfant  =&gt; La loi du 7 février 2022 relative à la protection des enfants   =&gt; Le décret n°2016-1476 du 28 octobre 2016, relatif à l’évaluation de la situation de mineurs à partir d’une IP réalisée par une équipe pluridisciplinaire de professionnels </vt:lpstr>
      <vt:lpstr>           </vt:lpstr>
      <vt:lpstr>            </vt:lpstr>
      <vt:lpstr>L’article L. 226-3 du CASF pose les principes suivants :  =&gt; Responsabilité du Président du conseil départemental s’agissant du recueil, du traitement et de l'évaluation, à tout moment et quelle qu'en soit l'origine, des IP relatives aux mineurs en danger ou risque de danger ;   =&gt; Centralisation du recueil des IP au sein d'une cellule de recueil, de traitement et d'évaluation de ces informations : CRIP départementale et équipes territorialisées   </vt:lpstr>
      <vt:lpstr>=&gt; 1ère étape d’analyse des informations recueillies : si le danger ou risque de danger est identifié, l’IP est « qualifiée/confirmée ».   =&gt; Dans ce cas, l’évaluation de la situation est confiée à une équipe pluridisciplinaire et menée dans un délai de trois mois, à moins que l’autorité judiciaire ne soit immédiatement saisie (danger grave et immédiat).     </vt:lpstr>
      <vt:lpstr> Evaluation par une équipe pluridisciplinaire (article D. 226-2-5 du CASF)  La composition de l'équipe en charge de l’évaluation est déterminée en fonction de la situation du mineur et des difficultés qu'il rencontre.  Cette équipe est composée d'au moins deux professionnels exerçant dans les domaines de l'action socio-éducative, de l'action sociale, de la santé ou de la psychologie.  =&gt; Professionnels relevant des services départementaux de l'aide sociale à l'enfance, de la protection maternelle et infantile, du service social départemental ou de la CRIP ;  =&gt; Professionnels issus d'autres services, institutions ou associations, concourant à la protection de l'enfance, notamment le service de promotion de la santé en faveur des élèves et le service social en faveur des élèves    </vt:lpstr>
      <vt:lpstr>   </vt:lpstr>
      <vt:lpstr> </vt:lpstr>
      <vt:lpstr> </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GUENNADI Magda</dc:creator>
  <cp:lastModifiedBy>SINGER Juliette</cp:lastModifiedBy>
  <cp:revision>193</cp:revision>
  <cp:lastPrinted>2020-11-24T12:32:39Z</cp:lastPrinted>
  <dcterms:modified xsi:type="dcterms:W3CDTF">2022-03-29T09:34:51Z</dcterms:modified>
</cp:coreProperties>
</file>